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media/image1.jpeg" ContentType="image/jpeg"/>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media/image2.jpeg" ContentType="image/jpeg"/>
  <Override PartName="/ppt/media/image3.jpeg" ContentType="image/jpeg"/>
  <Override PartName="/ppt/media/image4.jpeg" ContentType="image/jpeg"/>
  <Override PartName="/ppt/media/image5.jpeg" ContentType="image/jpeg"/>
  <Override PartName="/ppt/media/image6.jpeg" ContentType="image/jpeg"/>
  <Override PartName="/ppt/theme/theme2.xml" ContentType="application/vnd.openxmlformats-officedocument.them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457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B5854"/>
        </a:solidFill>
        <a:effectLst/>
        <a:uFillTx/>
        <a:latin typeface="Avenir Medium"/>
        <a:ea typeface="Avenir Medium"/>
        <a:cs typeface="Avenir Medium"/>
        <a:sym typeface="Avenir Medium"/>
      </a:defRPr>
    </a:lvl1pPr>
    <a:lvl2pPr marL="0" marR="0" indent="0" algn="ctr" defTabSz="457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B5854"/>
        </a:solidFill>
        <a:effectLst/>
        <a:uFillTx/>
        <a:latin typeface="Avenir Medium"/>
        <a:ea typeface="Avenir Medium"/>
        <a:cs typeface="Avenir Medium"/>
        <a:sym typeface="Avenir Medium"/>
      </a:defRPr>
    </a:lvl2pPr>
    <a:lvl3pPr marL="0" marR="0" indent="0" algn="ctr" defTabSz="457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B5854"/>
        </a:solidFill>
        <a:effectLst/>
        <a:uFillTx/>
        <a:latin typeface="Avenir Medium"/>
        <a:ea typeface="Avenir Medium"/>
        <a:cs typeface="Avenir Medium"/>
        <a:sym typeface="Avenir Medium"/>
      </a:defRPr>
    </a:lvl3pPr>
    <a:lvl4pPr marL="0" marR="0" indent="0" algn="ctr" defTabSz="457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B5854"/>
        </a:solidFill>
        <a:effectLst/>
        <a:uFillTx/>
        <a:latin typeface="Avenir Medium"/>
        <a:ea typeface="Avenir Medium"/>
        <a:cs typeface="Avenir Medium"/>
        <a:sym typeface="Avenir Medium"/>
      </a:defRPr>
    </a:lvl4pPr>
    <a:lvl5pPr marL="0" marR="0" indent="0" algn="ctr" defTabSz="457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B5854"/>
        </a:solidFill>
        <a:effectLst/>
        <a:uFillTx/>
        <a:latin typeface="Avenir Medium"/>
        <a:ea typeface="Avenir Medium"/>
        <a:cs typeface="Avenir Medium"/>
        <a:sym typeface="Avenir Medium"/>
      </a:defRPr>
    </a:lvl5pPr>
    <a:lvl6pPr marL="0" marR="0" indent="0" algn="ctr" defTabSz="457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B5854"/>
        </a:solidFill>
        <a:effectLst/>
        <a:uFillTx/>
        <a:latin typeface="Avenir Medium"/>
        <a:ea typeface="Avenir Medium"/>
        <a:cs typeface="Avenir Medium"/>
        <a:sym typeface="Avenir Medium"/>
      </a:defRPr>
    </a:lvl6pPr>
    <a:lvl7pPr marL="0" marR="0" indent="0" algn="ctr" defTabSz="457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B5854"/>
        </a:solidFill>
        <a:effectLst/>
        <a:uFillTx/>
        <a:latin typeface="Avenir Medium"/>
        <a:ea typeface="Avenir Medium"/>
        <a:cs typeface="Avenir Medium"/>
        <a:sym typeface="Avenir Medium"/>
      </a:defRPr>
    </a:lvl7pPr>
    <a:lvl8pPr marL="0" marR="0" indent="0" algn="ctr" defTabSz="457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B5854"/>
        </a:solidFill>
        <a:effectLst/>
        <a:uFillTx/>
        <a:latin typeface="Avenir Medium"/>
        <a:ea typeface="Avenir Medium"/>
        <a:cs typeface="Avenir Medium"/>
        <a:sym typeface="Avenir Medium"/>
      </a:defRPr>
    </a:lvl8pPr>
    <a:lvl9pPr marL="0" marR="0" indent="0" algn="ctr" defTabSz="457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B5854"/>
        </a:solidFill>
        <a:effectLst/>
        <a:uFillTx/>
        <a:latin typeface="Avenir Medium"/>
        <a:ea typeface="Avenir Medium"/>
        <a:cs typeface="Avenir Medium"/>
        <a:sym typeface="Avenir Medium"/>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Avenir Next Medium"/>
          <a:ea typeface="Avenir Next Medium"/>
          <a:cs typeface="Avenir Next Medium"/>
        </a:font>
        <a:srgbClr val="5B5854"/>
      </a:tcTxStyle>
      <a:tcStyle>
        <a:tcBdr>
          <a:left>
            <a:ln w="25400" cap="flat">
              <a:solidFill>
                <a:srgbClr val="5B5854"/>
              </a:solidFill>
              <a:custDash>
                <a:ds d="200000" sp="200000"/>
              </a:custDash>
              <a:miter lim="400000"/>
            </a:ln>
          </a:left>
          <a:right>
            <a:ln w="25400" cap="flat">
              <a:solidFill>
                <a:srgbClr val="5B5854"/>
              </a:solidFill>
              <a:custDash>
                <a:ds d="200000" sp="200000"/>
              </a:custDash>
              <a:miter lim="400000"/>
            </a:ln>
          </a:right>
          <a:top>
            <a:ln w="12700" cap="flat">
              <a:solidFill>
                <a:srgbClr val="5B5854"/>
              </a:solidFill>
              <a:prstDash val="solid"/>
              <a:miter lim="400000"/>
            </a:ln>
          </a:top>
          <a:bottom>
            <a:ln w="12700" cap="flat">
              <a:solidFill>
                <a:srgbClr val="5B5854"/>
              </a:solidFill>
              <a:prstDash val="solid"/>
              <a:miter lim="400000"/>
            </a:ln>
          </a:bottom>
          <a:insideH>
            <a:ln w="12700" cap="flat">
              <a:solidFill>
                <a:srgbClr val="5B5854"/>
              </a:solidFill>
              <a:prstDash val="solid"/>
              <a:miter lim="400000"/>
            </a:ln>
          </a:insideH>
          <a:insideV>
            <a:ln w="25400" cap="flat">
              <a:solidFill>
                <a:srgbClr val="5B5854"/>
              </a:solidFill>
              <a:custDash>
                <a:ds d="200000" sp="200000"/>
              </a:custDash>
              <a:miter lim="400000"/>
            </a:ln>
          </a:insideV>
        </a:tcBdr>
        <a:fill>
          <a:noFill/>
        </a:fill>
      </a:tcStyle>
    </a:wholeTbl>
    <a:band2H>
      <a:tcTxStyle b="def" i="def"/>
      <a:tcStyle>
        <a:tcBdr/>
        <a:fill>
          <a:solidFill>
            <a:schemeClr val="accent2">
              <a:hueOff val="-1122706"/>
              <a:satOff val="6504"/>
              <a:lumOff val="15871"/>
              <a:alpha val="17000"/>
            </a:schemeClr>
          </a:solidFill>
        </a:fill>
      </a:tcStyle>
    </a:band2H>
    <a:firstCol>
      <a:tcTxStyle b="on" i="off">
        <a:font>
          <a:latin typeface="Avenir Next Demi Bold"/>
          <a:ea typeface="Avenir Next Demi Bold"/>
          <a:cs typeface="Avenir Next Demi Bold"/>
        </a:font>
        <a:srgbClr val="5B5854"/>
      </a:tcTxStyle>
      <a:tcStyle>
        <a:tcBdr>
          <a:left>
            <a:ln w="12700" cap="flat">
              <a:noFill/>
              <a:miter lim="400000"/>
            </a:ln>
          </a:left>
          <a:right>
            <a:ln w="38100" cap="flat">
              <a:solidFill>
                <a:srgbClr val="5B5854"/>
              </a:solidFill>
              <a:prstDash val="solid"/>
              <a:miter lim="400000"/>
            </a:ln>
          </a:right>
          <a:top>
            <a:ln w="12700" cap="flat">
              <a:solidFill>
                <a:srgbClr val="5B5854"/>
              </a:solidFill>
              <a:prstDash val="solid"/>
              <a:miter lim="400000"/>
            </a:ln>
          </a:top>
          <a:bottom>
            <a:ln w="12700" cap="flat">
              <a:solidFill>
                <a:srgbClr val="5B5854"/>
              </a:solidFill>
              <a:prstDash val="solid"/>
              <a:miter lim="400000"/>
            </a:ln>
          </a:bottom>
          <a:insideH>
            <a:ln w="12700" cap="flat">
              <a:solidFill>
                <a:srgbClr val="5B5854"/>
              </a:solidFill>
              <a:prstDash val="solid"/>
              <a:miter lim="400000"/>
            </a:ln>
          </a:insideH>
          <a:insideV>
            <a:ln w="12700" cap="flat">
              <a:solidFill>
                <a:srgbClr val="5B5854"/>
              </a:solidFill>
              <a:prstDash val="solid"/>
              <a:miter lim="400000"/>
            </a:ln>
          </a:insideV>
        </a:tcBdr>
        <a:fill>
          <a:solidFill>
            <a:srgbClr val="809E35">
              <a:alpha val="10000"/>
            </a:srgbClr>
          </a:solidFill>
        </a:fill>
      </a:tcStyle>
    </a:firstCol>
    <a:lastRow>
      <a:tcTxStyle b="on" i="off">
        <a:font>
          <a:latin typeface="Avenir Next Demi Bold"/>
          <a:ea typeface="Avenir Next Demi Bold"/>
          <a:cs typeface="Avenir Next Demi Bold"/>
        </a:font>
        <a:srgbClr val="5B5854"/>
      </a:tcTxStyle>
      <a:tcStyle>
        <a:tcBdr>
          <a:left>
            <a:ln w="12700" cap="flat">
              <a:solidFill>
                <a:srgbClr val="5B5854"/>
              </a:solidFill>
              <a:prstDash val="solid"/>
              <a:miter lim="400000"/>
            </a:ln>
          </a:left>
          <a:right>
            <a:ln w="12700" cap="flat">
              <a:solidFill>
                <a:srgbClr val="5B5854"/>
              </a:solidFill>
              <a:prstDash val="solid"/>
              <a:miter lim="400000"/>
            </a:ln>
          </a:right>
          <a:top>
            <a:ln w="38100" cap="flat">
              <a:solidFill>
                <a:srgbClr val="5B5854"/>
              </a:solidFill>
              <a:prstDash val="solid"/>
              <a:miter lim="400000"/>
            </a:ln>
          </a:top>
          <a:bottom>
            <a:ln w="12700" cap="flat">
              <a:noFill/>
              <a:miter lim="400000"/>
            </a:ln>
          </a:bottom>
          <a:insideH>
            <a:ln w="12700" cap="flat">
              <a:solidFill>
                <a:srgbClr val="5B5854"/>
              </a:solidFill>
              <a:prstDash val="solid"/>
              <a:miter lim="400000"/>
            </a:ln>
          </a:insideH>
          <a:insideV>
            <a:ln w="12700" cap="flat">
              <a:solidFill>
                <a:srgbClr val="5B5854"/>
              </a:solidFill>
              <a:prstDash val="solid"/>
              <a:miter lim="400000"/>
            </a:ln>
          </a:insideV>
        </a:tcBdr>
        <a:fill>
          <a:noFill/>
        </a:fill>
      </a:tcStyle>
    </a:lastRow>
    <a:firstRow>
      <a:tcTxStyle b="on" i="off">
        <a:font>
          <a:latin typeface="Avenir Next Demi Bold"/>
          <a:ea typeface="Avenir Next Demi Bold"/>
          <a:cs typeface="Avenir Next Demi Bold"/>
        </a:font>
        <a:srgbClr val="5B5854"/>
      </a:tcTxStyle>
      <a:tcStyle>
        <a:tcBdr>
          <a:left>
            <a:ln w="12700" cap="flat">
              <a:solidFill>
                <a:srgbClr val="5B5854"/>
              </a:solidFill>
              <a:prstDash val="solid"/>
              <a:miter lim="400000"/>
            </a:ln>
          </a:left>
          <a:right>
            <a:ln w="12700" cap="flat">
              <a:solidFill>
                <a:srgbClr val="5B5854"/>
              </a:solidFill>
              <a:prstDash val="solid"/>
              <a:miter lim="400000"/>
            </a:ln>
          </a:right>
          <a:top>
            <a:ln w="12700" cap="flat">
              <a:noFill/>
              <a:miter lim="400000"/>
            </a:ln>
          </a:top>
          <a:bottom>
            <a:ln w="38100" cap="flat">
              <a:solidFill>
                <a:srgbClr val="5B5854"/>
              </a:solidFill>
              <a:prstDash val="solid"/>
              <a:miter lim="400000"/>
            </a:ln>
          </a:bottom>
          <a:insideH>
            <a:ln w="12700" cap="flat">
              <a:solidFill>
                <a:srgbClr val="5B5854"/>
              </a:solidFill>
              <a:prstDash val="solid"/>
              <a:miter lim="400000"/>
            </a:ln>
          </a:insideH>
          <a:insideV>
            <a:ln w="12700" cap="flat">
              <a:solidFill>
                <a:srgbClr val="5B5854"/>
              </a:solidFill>
              <a:prstDash val="solid"/>
              <a:miter lim="400000"/>
            </a:ln>
          </a:insideV>
        </a:tcBdr>
        <a:fill>
          <a:solidFill>
            <a:srgbClr val="619E5C">
              <a:alpha val="15000"/>
            </a:srgbClr>
          </a:solidFill>
        </a:fill>
      </a:tcStyle>
    </a:firstRow>
  </a:tblStyle>
  <a:tblStyle styleId="{C7B018BB-80A7-4F77-B60F-C8B233D01FF8}" styleName="">
    <a:tblBg/>
    <a:wholeTbl>
      <a:tcTxStyle b="off" i="off">
        <a:font>
          <a:latin typeface="Avenir Next Medium"/>
          <a:ea typeface="Avenir Next Medium"/>
          <a:cs typeface="Avenir Next Medium"/>
        </a:font>
        <a:srgbClr val="5B5854"/>
      </a:tcTxStyle>
      <a:tcStyle>
        <a:tcBdr>
          <a:left>
            <a:ln w="12700" cap="flat">
              <a:solidFill>
                <a:srgbClr val="BDBBB3"/>
              </a:solidFill>
              <a:prstDash val="solid"/>
              <a:miter lim="400000"/>
            </a:ln>
          </a:left>
          <a:right>
            <a:ln w="12700" cap="flat">
              <a:solidFill>
                <a:srgbClr val="BDBBB3"/>
              </a:solidFill>
              <a:prstDash val="solid"/>
              <a:miter lim="400000"/>
            </a:ln>
          </a:right>
          <a:top>
            <a:ln w="12700" cap="flat">
              <a:solidFill>
                <a:srgbClr val="A5A59F"/>
              </a:solidFill>
              <a:prstDash val="solid"/>
              <a:miter lim="400000"/>
            </a:ln>
          </a:top>
          <a:bottom>
            <a:ln w="12700" cap="flat">
              <a:solidFill>
                <a:srgbClr val="A5A59F"/>
              </a:solidFill>
              <a:prstDash val="solid"/>
              <a:miter lim="400000"/>
            </a:ln>
          </a:bottom>
          <a:insideH>
            <a:ln w="12700" cap="flat">
              <a:solidFill>
                <a:srgbClr val="A5A59F"/>
              </a:solidFill>
              <a:prstDash val="solid"/>
              <a:miter lim="400000"/>
            </a:ln>
          </a:insideH>
          <a:insideV>
            <a:ln w="12700" cap="flat">
              <a:solidFill>
                <a:srgbClr val="BDBBB3"/>
              </a:solidFill>
              <a:prstDash val="solid"/>
              <a:miter lim="400000"/>
            </a:ln>
          </a:insideV>
        </a:tcBdr>
        <a:fill>
          <a:solidFill>
            <a:srgbClr val="E7E3D2"/>
          </a:solidFill>
        </a:fill>
      </a:tcStyle>
    </a:wholeTbl>
    <a:band2H>
      <a:tcTxStyle b="def" i="def"/>
      <a:tcStyle>
        <a:tcBdr/>
        <a:fill>
          <a:solidFill>
            <a:srgbClr val="F6F2E5"/>
          </a:solidFill>
        </a:fill>
      </a:tcStyle>
    </a:band2H>
    <a:firstCol>
      <a:tcTxStyle b="on" i="off">
        <a:font>
          <a:latin typeface="Avenir Next Demi Bold"/>
          <a:ea typeface="Avenir Next Demi Bold"/>
          <a:cs typeface="Avenir Next Demi Bold"/>
        </a:font>
        <a:srgbClr val="5B5854"/>
      </a:tcTxStyle>
      <a:tcStyle>
        <a:tcBdr>
          <a:left>
            <a:ln w="12700" cap="flat">
              <a:noFill/>
              <a:miter lim="400000"/>
            </a:ln>
          </a:left>
          <a:right>
            <a:ln w="12700" cap="flat">
              <a:solidFill>
                <a:srgbClr val="A5A59F"/>
              </a:solidFill>
              <a:prstDash val="solid"/>
              <a:miter lim="400000"/>
            </a:ln>
          </a:right>
          <a:top>
            <a:ln w="12700" cap="flat">
              <a:solidFill>
                <a:srgbClr val="A5A59F"/>
              </a:solidFill>
              <a:prstDash val="solid"/>
              <a:miter lim="400000"/>
            </a:ln>
          </a:top>
          <a:bottom>
            <a:ln w="12700" cap="flat">
              <a:solidFill>
                <a:srgbClr val="A5A59F"/>
              </a:solidFill>
              <a:prstDash val="solid"/>
              <a:miter lim="400000"/>
            </a:ln>
          </a:bottom>
          <a:insideH>
            <a:ln w="12700" cap="flat">
              <a:solidFill>
                <a:srgbClr val="A5A59F"/>
              </a:solidFill>
              <a:prstDash val="solid"/>
              <a:miter lim="400000"/>
            </a:ln>
          </a:insideH>
          <a:insideV>
            <a:ln w="12700" cap="flat">
              <a:solidFill>
                <a:srgbClr val="A5A59F"/>
              </a:solidFill>
              <a:prstDash val="solid"/>
              <a:miter lim="400000"/>
            </a:ln>
          </a:insideV>
        </a:tcBdr>
        <a:fill>
          <a:solidFill>
            <a:srgbClr val="D3CDB7"/>
          </a:solidFill>
        </a:fill>
      </a:tcStyle>
    </a:firstCol>
    <a:lastRow>
      <a:tcTxStyle b="on" i="off">
        <a:font>
          <a:latin typeface="Avenir Next Demi Bold"/>
          <a:ea typeface="Avenir Next Demi Bold"/>
          <a:cs typeface="Avenir Next Demi Bold"/>
        </a:font>
        <a:srgbClr val="5B5854"/>
      </a:tcTxStyle>
      <a:tcStyle>
        <a:tcBdr>
          <a:left>
            <a:ln w="12700" cap="flat">
              <a:solidFill>
                <a:srgbClr val="A5A59F"/>
              </a:solidFill>
              <a:prstDash val="solid"/>
              <a:miter lim="400000"/>
            </a:ln>
          </a:left>
          <a:right>
            <a:ln w="12700" cap="flat">
              <a:solidFill>
                <a:srgbClr val="A5A59F"/>
              </a:solidFill>
              <a:prstDash val="solid"/>
              <a:miter lim="400000"/>
            </a:ln>
          </a:right>
          <a:top>
            <a:ln w="12700" cap="flat">
              <a:solidFill>
                <a:srgbClr val="A5A59F"/>
              </a:solidFill>
              <a:prstDash val="solid"/>
              <a:miter lim="400000"/>
            </a:ln>
          </a:top>
          <a:bottom>
            <a:ln w="12700" cap="flat">
              <a:noFill/>
              <a:miter lim="400000"/>
            </a:ln>
          </a:bottom>
          <a:insideH>
            <a:ln w="12700" cap="flat">
              <a:solidFill>
                <a:srgbClr val="A5A59F"/>
              </a:solidFill>
              <a:prstDash val="solid"/>
              <a:miter lim="400000"/>
            </a:ln>
          </a:insideH>
          <a:insideV>
            <a:ln w="12700" cap="flat">
              <a:solidFill>
                <a:srgbClr val="A5A59F"/>
              </a:solidFill>
              <a:prstDash val="solid"/>
              <a:miter lim="400000"/>
            </a:ln>
          </a:insideV>
        </a:tcBdr>
        <a:fill>
          <a:noFill/>
        </a:fill>
      </a:tcStyle>
    </a:lastRow>
    <a:firstRow>
      <a:tcTxStyle b="on" i="off">
        <a:font>
          <a:latin typeface="Avenir Next Demi Bold"/>
          <a:ea typeface="Avenir Next Demi Bold"/>
          <a:cs typeface="Avenir Next Demi Bold"/>
        </a:font>
        <a:srgbClr val="FFFFFF"/>
      </a:tcTxStyle>
      <a:tcStyle>
        <a:tcBdr>
          <a:left>
            <a:ln w="12700" cap="flat">
              <a:solidFill>
                <a:srgbClr val="8E755A"/>
              </a:solidFill>
              <a:prstDash val="solid"/>
              <a:miter lim="400000"/>
            </a:ln>
          </a:left>
          <a:right>
            <a:ln w="12700" cap="flat">
              <a:solidFill>
                <a:srgbClr val="8E755A"/>
              </a:solidFill>
              <a:prstDash val="solid"/>
              <a:miter lim="400000"/>
            </a:ln>
          </a:right>
          <a:top>
            <a:ln w="12700" cap="flat">
              <a:noFill/>
              <a:miter lim="400000"/>
            </a:ln>
          </a:top>
          <a:bottom>
            <a:ln w="12700" cap="flat">
              <a:solidFill>
                <a:srgbClr val="A5A59F"/>
              </a:solidFill>
              <a:prstDash val="solid"/>
              <a:miter lim="400000"/>
            </a:ln>
          </a:bottom>
          <a:insideH>
            <a:ln w="12700" cap="flat">
              <a:solidFill>
                <a:srgbClr val="8E755A"/>
              </a:solidFill>
              <a:prstDash val="solid"/>
              <a:miter lim="400000"/>
            </a:ln>
          </a:insideH>
          <a:insideV>
            <a:ln w="12700" cap="flat">
              <a:solidFill>
                <a:srgbClr val="8E755A"/>
              </a:solidFill>
              <a:prstDash val="solid"/>
              <a:miter lim="400000"/>
            </a:ln>
          </a:insideV>
        </a:tcBdr>
        <a:fill>
          <a:noFill/>
        </a:fill>
      </a:tcStyle>
    </a:firstRow>
  </a:tblStyle>
  <a:tblStyle styleId="{EEE7283C-3CF3-47DC-8721-378D4A62B228}" styleName="">
    <a:tblBg/>
    <a:wholeTbl>
      <a:tcTxStyle b="off" i="off">
        <a:font>
          <a:latin typeface="Avenir Next Medium"/>
          <a:ea typeface="Avenir Next Medium"/>
          <a:cs typeface="Avenir Next Medium"/>
        </a:font>
        <a:srgbClr val="5B5854"/>
      </a:tcTxStyle>
      <a:tcStyle>
        <a:tcBdr>
          <a:left>
            <a:ln w="12700" cap="flat">
              <a:noFill/>
              <a:miter lim="400000"/>
            </a:ln>
          </a:left>
          <a:right>
            <a:ln w="12700" cap="flat">
              <a:noFill/>
              <a:miter lim="400000"/>
            </a:ln>
          </a:right>
          <a:top>
            <a:ln w="12700" cap="flat">
              <a:solidFill>
                <a:srgbClr val="BDBBB3"/>
              </a:solidFill>
              <a:prstDash val="solid"/>
              <a:miter lim="400000"/>
            </a:ln>
          </a:top>
          <a:bottom>
            <a:ln w="12700" cap="flat">
              <a:solidFill>
                <a:srgbClr val="BDBBB3"/>
              </a:solidFill>
              <a:prstDash val="solid"/>
              <a:miter lim="400000"/>
            </a:ln>
          </a:bottom>
          <a:insideH>
            <a:ln w="12700" cap="flat">
              <a:solidFill>
                <a:srgbClr val="BDBBB3"/>
              </a:solidFill>
              <a:prstDash val="solid"/>
              <a:miter lim="400000"/>
            </a:ln>
          </a:insideH>
          <a:insideV>
            <a:ln w="12700" cap="flat">
              <a:noFill/>
              <a:miter lim="400000"/>
            </a:ln>
          </a:insideV>
        </a:tcBdr>
        <a:fill>
          <a:solidFill>
            <a:srgbClr val="E6E3DA"/>
          </a:solidFill>
        </a:fill>
      </a:tcStyle>
    </a:wholeTbl>
    <a:band2H>
      <a:tcTxStyle b="def" i="def"/>
      <a:tcStyle>
        <a:tcBdr/>
        <a:fill>
          <a:solidFill>
            <a:srgbClr val="F9F5E8"/>
          </a:solidFill>
        </a:fill>
      </a:tcStyle>
    </a:band2H>
    <a:firstCol>
      <a:tcTxStyle b="on" i="off">
        <a:font>
          <a:latin typeface="Avenir Next Demi Bold"/>
          <a:ea typeface="Avenir Next Demi Bold"/>
          <a:cs typeface="Avenir Next Demi Bold"/>
        </a:font>
        <a:srgbClr val="5B5854"/>
      </a:tcTxStyle>
      <a:tcStyle>
        <a:tcBdr>
          <a:left>
            <a:ln w="12700" cap="flat">
              <a:solidFill>
                <a:srgbClr val="A5A59F"/>
              </a:solidFill>
              <a:prstDash val="solid"/>
              <a:miter lim="400000"/>
            </a:ln>
          </a:left>
          <a:right>
            <a:ln w="12700" cap="flat">
              <a:solidFill>
                <a:srgbClr val="A5A59F"/>
              </a:solidFill>
              <a:prstDash val="solid"/>
              <a:miter lim="400000"/>
            </a:ln>
          </a:right>
          <a:top>
            <a:ln w="12700" cap="flat">
              <a:solidFill>
                <a:srgbClr val="A5A59F"/>
              </a:solidFill>
              <a:prstDash val="solid"/>
              <a:miter lim="400000"/>
            </a:ln>
          </a:top>
          <a:bottom>
            <a:ln w="12700" cap="flat">
              <a:solidFill>
                <a:srgbClr val="A5A59F"/>
              </a:solidFill>
              <a:prstDash val="solid"/>
              <a:miter lim="400000"/>
            </a:ln>
          </a:bottom>
          <a:insideH>
            <a:ln w="12700" cap="flat">
              <a:solidFill>
                <a:srgbClr val="A5A59F"/>
              </a:solidFill>
              <a:prstDash val="solid"/>
              <a:miter lim="400000"/>
            </a:ln>
          </a:insideH>
          <a:insideV>
            <a:ln w="12700" cap="flat">
              <a:noFill/>
              <a:miter lim="400000"/>
            </a:ln>
          </a:insideV>
        </a:tcBdr>
        <a:fill>
          <a:solidFill>
            <a:srgbClr val="D6D5D0"/>
          </a:solidFill>
        </a:fill>
      </a:tcStyle>
    </a:firstCol>
    <a:la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solidFill>
                <a:srgbClr val="BDBBB3"/>
              </a:solidFill>
              <a:prstDash val="solid"/>
              <a:miter lim="400000"/>
            </a:ln>
          </a:top>
          <a:bottom>
            <a:ln w="12700" cap="flat">
              <a:solidFill>
                <a:srgbClr val="A5A59F"/>
              </a:solidFill>
              <a:prstDash val="solid"/>
              <a:miter lim="400000"/>
            </a:ln>
          </a:bottom>
          <a:insideH>
            <a:ln w="12700" cap="flat">
              <a:solidFill>
                <a:srgbClr val="4D6166"/>
              </a:solidFill>
              <a:prstDash val="solid"/>
              <a:miter lim="400000"/>
            </a:ln>
          </a:insideH>
          <a:insideV>
            <a:ln w="12700" cap="flat">
              <a:noFill/>
              <a:miter lim="400000"/>
            </a:ln>
          </a:insideV>
        </a:tcBdr>
        <a:fill>
          <a:noFill/>
        </a:fill>
      </a:tcStyle>
    </a:lastRow>
    <a:fir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solidFill>
                <a:srgbClr val="A5A59F"/>
              </a:solidFill>
              <a:prstDash val="solid"/>
              <a:miter lim="400000"/>
            </a:ln>
          </a:top>
          <a:bottom>
            <a:ln w="12700" cap="flat">
              <a:solidFill>
                <a:srgbClr val="BDBBB3"/>
              </a:solidFill>
              <a:prstDash val="solid"/>
              <a:miter lim="400000"/>
            </a:ln>
          </a:bottom>
          <a:insideH>
            <a:ln w="12700" cap="flat">
              <a:solidFill>
                <a:srgbClr val="657477"/>
              </a:solidFill>
              <a:prstDash val="solid"/>
              <a:miter lim="400000"/>
            </a:ln>
          </a:insideH>
          <a:insideV>
            <a:ln w="12700" cap="flat">
              <a:noFill/>
              <a:miter lim="400000"/>
            </a:ln>
          </a:insideV>
        </a:tcBdr>
        <a:fill>
          <a:noFill/>
        </a:fill>
      </a:tcStyle>
    </a:firstRow>
  </a:tblStyle>
  <a:tblStyle styleId="{CF821DB8-F4EB-4A41-A1BA-3FCAFE7338EE}" styleName="">
    <a:tblBg/>
    <a:wholeTbl>
      <a:tcTxStyle b="off" i="off">
        <a:font>
          <a:latin typeface="Avenir Next Medium"/>
          <a:ea typeface="Avenir Next Medium"/>
          <a:cs typeface="Avenir Next Medium"/>
        </a:font>
        <a:srgbClr val="5B5854"/>
      </a:tcTxStyle>
      <a:tcStyle>
        <a:tcBdr>
          <a:left>
            <a:ln w="12700" cap="flat">
              <a:noFill/>
              <a:miter lim="400000"/>
            </a:ln>
          </a:left>
          <a:right>
            <a:ln w="12700" cap="flat">
              <a:noFill/>
              <a:miter lim="400000"/>
            </a:ln>
          </a:right>
          <a:top>
            <a:ln w="12700" cap="flat">
              <a:solidFill>
                <a:srgbClr val="AAA6A6"/>
              </a:solidFill>
              <a:custDash>
                <a:ds d="200000" sp="200000"/>
              </a:custDash>
              <a:miter lim="400000"/>
            </a:ln>
          </a:top>
          <a:bottom>
            <a:ln w="12700" cap="flat">
              <a:solidFill>
                <a:srgbClr val="AAA6A6"/>
              </a:solidFill>
              <a:custDash>
                <a:ds d="200000" sp="200000"/>
              </a:custDash>
              <a:miter lim="400000"/>
            </a:ln>
          </a:bottom>
          <a:insideH>
            <a:ln w="12700" cap="flat">
              <a:solidFill>
                <a:srgbClr val="AAA6A6"/>
              </a:solidFill>
              <a:custDash>
                <a:ds d="200000" sp="200000"/>
              </a:custDash>
              <a:miter lim="400000"/>
            </a:ln>
          </a:insideH>
          <a:insideV>
            <a:ln w="12700" cap="flat">
              <a:noFill/>
              <a:miter lim="400000"/>
            </a:ln>
          </a:insideV>
        </a:tcBdr>
        <a:fill>
          <a:solidFill>
            <a:srgbClr val="EFECE2"/>
          </a:solidFill>
        </a:fill>
      </a:tcStyle>
    </a:wholeTbl>
    <a:band2H>
      <a:tcTxStyle b="def" i="def"/>
      <a:tcStyle>
        <a:tcBdr/>
        <a:fill>
          <a:solidFill>
            <a:srgbClr val="FFFBF1"/>
          </a:solidFill>
        </a:fill>
      </a:tcStyle>
    </a:band2H>
    <a:firstCol>
      <a:tcTxStyle b="on" i="off">
        <a:font>
          <a:latin typeface="Avenir Next Demi Bold"/>
          <a:ea typeface="Avenir Next Demi Bold"/>
          <a:cs typeface="Avenir Next Demi Bold"/>
        </a:font>
        <a:srgbClr val="5B5854"/>
      </a:tcTxStyle>
      <a:tcStyle>
        <a:tcBdr>
          <a:left>
            <a:ln w="12700" cap="flat">
              <a:solidFill>
                <a:srgbClr val="000000"/>
              </a:solidFill>
              <a:prstDash val="solid"/>
              <a:miter lim="400000"/>
            </a:ln>
          </a:left>
          <a:right>
            <a:ln w="12700" cap="flat">
              <a:solidFill>
                <a:srgbClr val="A29A85"/>
              </a:solidFill>
              <a:prstDash val="solid"/>
              <a:miter lim="400000"/>
            </a:ln>
          </a:right>
          <a:top>
            <a:ln w="12700" cap="flat">
              <a:solidFill>
                <a:srgbClr val="AAA6A6"/>
              </a:solidFill>
              <a:custDash>
                <a:ds d="200000" sp="200000"/>
              </a:custDash>
              <a:miter lim="400000"/>
            </a:ln>
          </a:top>
          <a:bottom>
            <a:ln w="12700" cap="flat">
              <a:solidFill>
                <a:srgbClr val="AAA6A6"/>
              </a:solidFill>
              <a:custDash>
                <a:ds d="200000" sp="200000"/>
              </a:custDash>
              <a:miter lim="400000"/>
            </a:ln>
          </a:bottom>
          <a:insideH>
            <a:ln w="12700" cap="flat">
              <a:solidFill>
                <a:srgbClr val="AAA6A6"/>
              </a:solidFill>
              <a:custDash>
                <a:ds d="200000" sp="200000"/>
              </a:custDash>
              <a:miter lim="400000"/>
            </a:ln>
          </a:insideH>
          <a:insideV>
            <a:ln w="12700" cap="flat">
              <a:noFill/>
              <a:miter lim="400000"/>
            </a:ln>
          </a:insideV>
        </a:tcBdr>
        <a:fill>
          <a:solidFill>
            <a:srgbClr val="E8E4D8"/>
          </a:solidFill>
        </a:fill>
      </a:tcStyle>
    </a:firstCol>
    <a:la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solidFill>
                <a:srgbClr val="A29A85"/>
              </a:solidFill>
              <a:prstDash val="solid"/>
              <a:miter lim="400000"/>
            </a:ln>
          </a:top>
          <a:bottom>
            <a:ln w="12700" cap="flat">
              <a:solidFill>
                <a:srgbClr val="000000"/>
              </a:solidFill>
              <a:prstDash val="solid"/>
              <a:miter lim="400000"/>
            </a:ln>
          </a:bottom>
          <a:insideH>
            <a:ln w="12700" cap="flat">
              <a:solidFill>
                <a:srgbClr val="A29A85"/>
              </a:solidFill>
              <a:prstDash val="solid"/>
              <a:miter lim="400000"/>
            </a:ln>
          </a:insideH>
          <a:insideV>
            <a:ln w="12700" cap="flat">
              <a:noFill/>
              <a:miter lim="400000"/>
            </a:ln>
          </a:insideV>
        </a:tcBdr>
        <a:fill>
          <a:noFill/>
        </a:fill>
      </a:tcStyle>
    </a:lastRow>
    <a:fir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solidFill>
                <a:srgbClr val="000000"/>
              </a:solidFill>
              <a:prstDash val="solid"/>
              <a:miter lim="400000"/>
            </a:ln>
          </a:top>
          <a:bottom>
            <a:ln w="12700" cap="flat">
              <a:solidFill>
                <a:srgbClr val="A29A85"/>
              </a:solidFill>
              <a:prstDash val="solid"/>
              <a:miter lim="400000"/>
            </a:ln>
          </a:bottom>
          <a:insideH>
            <a:ln w="12700" cap="flat">
              <a:solidFill>
                <a:srgbClr val="A29A85"/>
              </a:solidFill>
              <a:prstDash val="solid"/>
              <a:miter lim="400000"/>
            </a:ln>
          </a:insideH>
          <a:insideV>
            <a:ln w="12700" cap="flat">
              <a:noFill/>
              <a:miter lim="400000"/>
            </a:ln>
          </a:insideV>
        </a:tcBdr>
        <a:fill>
          <a:noFill/>
        </a:fill>
      </a:tcStyle>
    </a:firstRow>
  </a:tblStyle>
  <a:tblStyle styleId="{33BA23B1-9221-436E-865A-0063620EA4FD}" styleName="">
    <a:tblBg/>
    <a:wholeTbl>
      <a:tcTxStyle b="off" i="off">
        <a:font>
          <a:latin typeface="Avenir Next Medium"/>
          <a:ea typeface="Avenir Next Medium"/>
          <a:cs typeface="Avenir Next Medium"/>
        </a:font>
        <a:srgbClr val="5B5854"/>
      </a:tcTxStyle>
      <a:tcStyle>
        <a:tcBdr>
          <a:left>
            <a:ln w="12700" cap="flat">
              <a:noFill/>
              <a:miter lim="400000"/>
            </a:ln>
          </a:left>
          <a:right>
            <a:ln w="12700" cap="flat">
              <a:noFill/>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noFill/>
              <a:miter lim="400000"/>
            </a:ln>
          </a:insideV>
        </a:tcBdr>
        <a:fill>
          <a:solidFill>
            <a:srgbClr val="D6D2C0">
              <a:alpha val="50000"/>
            </a:srgbClr>
          </a:solidFill>
        </a:fill>
      </a:tcStyle>
    </a:wholeTbl>
    <a:band2H>
      <a:tcTxStyle b="def" i="def"/>
      <a:tcStyle>
        <a:tcBdr/>
        <a:fill>
          <a:solidFill>
            <a:srgbClr val="E9E7DC"/>
          </a:solidFill>
        </a:fill>
      </a:tcStyle>
    </a:band2H>
    <a:firstCol>
      <a:tcTxStyle b="on" i="off">
        <a:font>
          <a:latin typeface="Avenir Next Demi Bold"/>
          <a:ea typeface="Avenir Next Demi Bold"/>
          <a:cs typeface="Avenir Next Demi Bold"/>
        </a:font>
        <a:srgbClr val="5B5854"/>
      </a:tcTxStyle>
      <a:tcStyle>
        <a:tcBdr>
          <a:left>
            <a:ln w="12700" cap="flat">
              <a:solidFill>
                <a:srgbClr val="FFFFFF"/>
              </a:solidFill>
              <a:prstDash val="solid"/>
              <a:miter lim="400000"/>
            </a:ln>
          </a:left>
          <a:right>
            <a:ln w="254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noFill/>
              <a:miter lim="400000"/>
            </a:ln>
          </a:insideV>
        </a:tcBdr>
        <a:fill>
          <a:solidFill>
            <a:srgbClr val="C5BEAA"/>
          </a:solidFill>
        </a:fill>
      </a:tcStyle>
    </a:firstCol>
    <a:lastRow>
      <a:tcTxStyle b="on" i="off">
        <a:font>
          <a:latin typeface="Avenir Next Demi Bold"/>
          <a:ea typeface="Avenir Next Demi Bold"/>
          <a:cs typeface="Avenir Next Demi Bold"/>
        </a:font>
        <a:srgbClr val="5B5854"/>
      </a:tcTxStyle>
      <a:tcStyle>
        <a:tcBdr>
          <a:left>
            <a:ln w="12700" cap="flat">
              <a:noFill/>
              <a:miter lim="400000"/>
            </a:ln>
          </a:left>
          <a:right>
            <a:ln w="12700" cap="flat">
              <a:noFill/>
              <a:miter lim="400000"/>
            </a:ln>
          </a:right>
          <a:top>
            <a:ln w="25400" cap="flat">
              <a:solidFill>
                <a:srgbClr val="000000"/>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noFill/>
              <a:miter lim="400000"/>
            </a:ln>
          </a:insideV>
        </a:tcBdr>
        <a:fill>
          <a:solidFill>
            <a:srgbClr val="D6D2C0">
              <a:alpha val="25000"/>
            </a:srgbClr>
          </a:solidFill>
        </a:fill>
      </a:tcStyle>
    </a:lastRow>
    <a:fir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solidFill>
                <a:srgbClr val="FFFFFF"/>
              </a:solidFill>
              <a:prstDash val="solid"/>
              <a:miter lim="400000"/>
            </a:ln>
          </a:top>
          <a:bottom>
            <a:ln w="25400" cap="flat">
              <a:solidFill>
                <a:srgbClr val="FFFFFF"/>
              </a:solidFill>
              <a:prstDash val="solid"/>
              <a:miter lim="400000"/>
            </a:ln>
          </a:bottom>
          <a:insideH>
            <a:ln w="12700" cap="flat">
              <a:solidFill>
                <a:srgbClr val="FFFFFF"/>
              </a:solidFill>
              <a:prstDash val="solid"/>
              <a:miter lim="400000"/>
            </a:ln>
          </a:insideH>
          <a:insideV>
            <a:ln w="12700" cap="flat">
              <a:noFill/>
              <a:miter lim="400000"/>
            </a:ln>
          </a:insideV>
        </a:tcBdr>
        <a:fill>
          <a:solidFill>
            <a:srgbClr val="928C7D"/>
          </a:solidFill>
        </a:fill>
      </a:tcStyle>
    </a:firstRow>
  </a:tblStyle>
  <a:tblStyle styleId="{2708684C-4D16-4618-839F-0558EEFCDFE6}" styleName="">
    <a:tblBg/>
    <a:wholeTbl>
      <a:tcTxStyle b="off" i="off">
        <a:font>
          <a:latin typeface="Avenir Next Medium"/>
          <a:ea typeface="Avenir Next Medium"/>
          <a:cs typeface="Avenir Next Medium"/>
        </a:font>
        <a:srgbClr val="5B5854"/>
      </a:tcTxStyle>
      <a:tcStyle>
        <a:tcBdr>
          <a:left>
            <a:ln w="38100" cap="flat">
              <a:solidFill>
                <a:schemeClr val="accent2">
                  <a:hueOff val="-1122706"/>
                  <a:satOff val="6504"/>
                  <a:lumOff val="15871"/>
                  <a:alpha val="64999"/>
                </a:schemeClr>
              </a:solidFill>
              <a:prstDash val="solid"/>
              <a:miter lim="400000"/>
            </a:ln>
          </a:left>
          <a:right>
            <a:ln w="38100" cap="flat">
              <a:solidFill>
                <a:schemeClr val="accent2">
                  <a:hueOff val="-1122706"/>
                  <a:satOff val="6504"/>
                  <a:lumOff val="15871"/>
                  <a:alpha val="64999"/>
                </a:schemeClr>
              </a:solidFill>
              <a:prstDash val="solid"/>
              <a:miter lim="400000"/>
            </a:ln>
          </a:right>
          <a:top>
            <a:ln w="38100" cap="flat">
              <a:solidFill>
                <a:schemeClr val="accent2">
                  <a:hueOff val="-1122706"/>
                  <a:satOff val="6504"/>
                  <a:lumOff val="15871"/>
                  <a:alpha val="64999"/>
                </a:schemeClr>
              </a:solidFill>
              <a:prstDash val="solid"/>
              <a:miter lim="400000"/>
            </a:ln>
          </a:top>
          <a:bottom>
            <a:ln w="38100" cap="flat">
              <a:solidFill>
                <a:schemeClr val="accent2">
                  <a:hueOff val="-1122706"/>
                  <a:satOff val="6504"/>
                  <a:lumOff val="15871"/>
                  <a:alpha val="64999"/>
                </a:schemeClr>
              </a:solidFill>
              <a:prstDash val="solid"/>
              <a:miter lim="400000"/>
            </a:ln>
          </a:bottom>
          <a:insideH>
            <a:ln w="38100" cap="flat">
              <a:solidFill>
                <a:schemeClr val="accent2">
                  <a:hueOff val="-1122706"/>
                  <a:satOff val="6504"/>
                  <a:lumOff val="15871"/>
                  <a:alpha val="64999"/>
                </a:schemeClr>
              </a:solidFill>
              <a:prstDash val="solid"/>
              <a:miter lim="400000"/>
            </a:ln>
          </a:insideH>
          <a:insideV>
            <a:ln w="38100" cap="flat">
              <a:solidFill>
                <a:schemeClr val="accent2">
                  <a:hueOff val="-1122706"/>
                  <a:satOff val="6504"/>
                  <a:lumOff val="15871"/>
                  <a:alpha val="64999"/>
                </a:schemeClr>
              </a:solidFill>
              <a:prstDash val="solid"/>
              <a:miter lim="400000"/>
            </a:ln>
          </a:insideV>
        </a:tcBdr>
        <a:fill>
          <a:noFill/>
        </a:fill>
      </a:tcStyle>
    </a:wholeTbl>
    <a:band2H>
      <a:tcTxStyle b="def" i="def"/>
      <a:tcStyle>
        <a:tcBdr/>
        <a:fill>
          <a:solidFill>
            <a:schemeClr val="accent2">
              <a:hueOff val="-1122706"/>
              <a:satOff val="6504"/>
              <a:lumOff val="15871"/>
              <a:alpha val="12000"/>
            </a:schemeClr>
          </a:solidFill>
        </a:fill>
      </a:tcStyle>
    </a:band2H>
    <a:firstCol>
      <a:tcTxStyle b="on" i="off">
        <a:font>
          <a:latin typeface="Avenir Next Demi Bold"/>
          <a:ea typeface="Avenir Next Demi Bold"/>
          <a:cs typeface="Avenir Next Demi Bold"/>
        </a:font>
        <a:srgbClr val="5B5854"/>
      </a:tcTxStyle>
      <a:tcStyle>
        <a:tcBdr>
          <a:left>
            <a:ln w="12700" cap="flat">
              <a:noFill/>
              <a:miter lim="400000"/>
            </a:ln>
          </a:left>
          <a:right>
            <a:ln w="50800" cap="flat">
              <a:solidFill>
                <a:schemeClr val="accent5">
                  <a:alpha val="75000"/>
                </a:schemeClr>
              </a:solidFill>
              <a:prstDash val="solid"/>
              <a:miter lim="400000"/>
            </a:ln>
          </a:right>
          <a:top>
            <a:ln w="38100" cap="flat">
              <a:solidFill>
                <a:schemeClr val="accent2">
                  <a:hueOff val="-1122706"/>
                  <a:satOff val="6504"/>
                  <a:lumOff val="15871"/>
                  <a:alpha val="64999"/>
                </a:schemeClr>
              </a:solidFill>
              <a:prstDash val="solid"/>
              <a:miter lim="400000"/>
            </a:ln>
          </a:top>
          <a:bottom>
            <a:ln w="38100" cap="flat">
              <a:solidFill>
                <a:schemeClr val="accent2">
                  <a:hueOff val="-1122706"/>
                  <a:satOff val="6504"/>
                  <a:lumOff val="15871"/>
                  <a:alpha val="64999"/>
                </a:schemeClr>
              </a:solidFill>
              <a:prstDash val="solid"/>
              <a:miter lim="400000"/>
            </a:ln>
          </a:bottom>
          <a:insideH>
            <a:ln w="38100" cap="flat">
              <a:solidFill>
                <a:schemeClr val="accent2">
                  <a:hueOff val="-1122706"/>
                  <a:satOff val="6504"/>
                  <a:lumOff val="15871"/>
                  <a:alpha val="64999"/>
                </a:schemeClr>
              </a:solidFill>
              <a:prstDash val="solid"/>
              <a:miter lim="400000"/>
            </a:ln>
          </a:insideH>
          <a:insideV>
            <a:ln w="38100" cap="flat">
              <a:solidFill>
                <a:schemeClr val="accent2">
                  <a:hueOff val="-1122706"/>
                  <a:satOff val="6504"/>
                  <a:lumOff val="15871"/>
                  <a:alpha val="64999"/>
                </a:schemeClr>
              </a:solidFill>
              <a:prstDash val="solid"/>
              <a:miter lim="400000"/>
            </a:ln>
          </a:insideV>
        </a:tcBdr>
        <a:fill>
          <a:noFill/>
        </a:fill>
      </a:tcStyle>
    </a:firstCol>
    <a:lastRow>
      <a:tcTxStyle b="on" i="off">
        <a:font>
          <a:latin typeface="Avenir Next Demi Bold"/>
          <a:ea typeface="Avenir Next Demi Bold"/>
          <a:cs typeface="Avenir Next Demi Bold"/>
        </a:font>
        <a:srgbClr val="5B5854"/>
      </a:tcTxStyle>
      <a:tcStyle>
        <a:tcBdr>
          <a:left>
            <a:ln w="38100" cap="flat">
              <a:solidFill>
                <a:schemeClr val="accent2">
                  <a:hueOff val="-1122706"/>
                  <a:satOff val="6504"/>
                  <a:lumOff val="15871"/>
                  <a:alpha val="64999"/>
                </a:schemeClr>
              </a:solidFill>
              <a:prstDash val="solid"/>
              <a:miter lim="400000"/>
            </a:ln>
          </a:left>
          <a:right>
            <a:ln w="38100" cap="flat">
              <a:solidFill>
                <a:schemeClr val="accent2">
                  <a:hueOff val="-1122706"/>
                  <a:satOff val="6504"/>
                  <a:lumOff val="15871"/>
                  <a:alpha val="64999"/>
                </a:schemeClr>
              </a:solidFill>
              <a:prstDash val="solid"/>
              <a:miter lim="400000"/>
            </a:ln>
          </a:right>
          <a:top>
            <a:ln w="50800" cap="flat">
              <a:solidFill>
                <a:schemeClr val="accent5">
                  <a:alpha val="75000"/>
                </a:schemeClr>
              </a:solidFill>
              <a:prstDash val="solid"/>
              <a:miter lim="400000"/>
            </a:ln>
          </a:top>
          <a:bottom>
            <a:ln w="12700" cap="flat">
              <a:noFill/>
              <a:miter lim="400000"/>
            </a:ln>
          </a:bottom>
          <a:insideH>
            <a:ln w="38100" cap="flat">
              <a:solidFill>
                <a:schemeClr val="accent2">
                  <a:hueOff val="-1122706"/>
                  <a:satOff val="6504"/>
                  <a:lumOff val="15871"/>
                  <a:alpha val="64999"/>
                </a:schemeClr>
              </a:solidFill>
              <a:prstDash val="solid"/>
              <a:miter lim="400000"/>
            </a:ln>
          </a:insideH>
          <a:insideV>
            <a:ln w="38100" cap="flat">
              <a:solidFill>
                <a:schemeClr val="accent2">
                  <a:hueOff val="-1122706"/>
                  <a:satOff val="6504"/>
                  <a:lumOff val="15871"/>
                  <a:alpha val="64999"/>
                </a:schemeClr>
              </a:solidFill>
              <a:prstDash val="solid"/>
              <a:miter lim="400000"/>
            </a:ln>
          </a:insideV>
        </a:tcBdr>
        <a:fill>
          <a:noFill/>
        </a:fill>
      </a:tcStyle>
    </a:lastRow>
    <a:firstRow>
      <a:tcTxStyle b="on" i="off">
        <a:font>
          <a:latin typeface="Avenir Next Demi Bold"/>
          <a:ea typeface="Avenir Next Demi Bold"/>
          <a:cs typeface="Avenir Next Demi Bold"/>
        </a:font>
        <a:srgbClr val="5B5854"/>
      </a:tcTxStyle>
      <a:tcStyle>
        <a:tcBdr>
          <a:left>
            <a:ln w="38100" cap="flat">
              <a:solidFill>
                <a:schemeClr val="accent2">
                  <a:hueOff val="-1122706"/>
                  <a:satOff val="6504"/>
                  <a:lumOff val="15871"/>
                  <a:alpha val="64999"/>
                </a:schemeClr>
              </a:solidFill>
              <a:prstDash val="solid"/>
              <a:miter lim="400000"/>
            </a:ln>
          </a:left>
          <a:right>
            <a:ln w="38100" cap="flat">
              <a:solidFill>
                <a:schemeClr val="accent2">
                  <a:hueOff val="-1122706"/>
                  <a:satOff val="6504"/>
                  <a:lumOff val="15871"/>
                  <a:alpha val="64999"/>
                </a:schemeClr>
              </a:solidFill>
              <a:prstDash val="solid"/>
              <a:miter lim="400000"/>
            </a:ln>
          </a:right>
          <a:top>
            <a:ln w="12700" cap="flat">
              <a:noFill/>
              <a:miter lim="400000"/>
            </a:ln>
          </a:top>
          <a:bottom>
            <a:ln w="50800" cap="flat">
              <a:solidFill>
                <a:schemeClr val="accent5">
                  <a:alpha val="75000"/>
                </a:schemeClr>
              </a:solidFill>
              <a:prstDash val="solid"/>
              <a:miter lim="400000"/>
            </a:ln>
          </a:bottom>
          <a:insideH>
            <a:ln w="38100" cap="flat">
              <a:solidFill>
                <a:schemeClr val="accent2">
                  <a:hueOff val="-1122706"/>
                  <a:satOff val="6504"/>
                  <a:lumOff val="15871"/>
                  <a:alpha val="64999"/>
                </a:schemeClr>
              </a:solidFill>
              <a:prstDash val="solid"/>
              <a:miter lim="400000"/>
            </a:ln>
          </a:insideH>
          <a:insideV>
            <a:ln w="38100" cap="flat">
              <a:solidFill>
                <a:schemeClr val="accent2">
                  <a:hueOff val="-1122706"/>
                  <a:satOff val="6504"/>
                  <a:lumOff val="15871"/>
                  <a:alpha val="64999"/>
                </a:schemeClr>
              </a:solidFill>
              <a:prstDash val="solid"/>
              <a:miter lim="400000"/>
            </a:ln>
          </a:insideV>
        </a:tcBdr>
        <a:fill>
          <a:noFill/>
        </a:fill>
      </a:tcStyle>
    </a:firstRow>
  </a:tblStyle>
  <a:tblStyle styleId="{8F44A2F1-9E1F-4B54-A3A2-5F16C0AD49E2}" styleName="">
    <a:tblBg/>
    <a:wholeTbl>
      <a:tcTxStyle b="off" i="off">
        <a:font>
          <a:latin typeface="Avenir Next"/>
          <a:ea typeface="Avenir Next"/>
          <a:cs typeface="Avenir Next"/>
        </a:font>
        <a:srgbClr val="5B5854"/>
      </a:tcTxStyle>
      <a:tcStyle>
        <a:tcBdr>
          <a:left>
            <a:ln w="25400" cap="flat">
              <a:solidFill>
                <a:srgbClr val="5B5854"/>
              </a:solidFill>
              <a:custDash>
                <a:ds d="200000" sp="200000"/>
              </a:custDash>
              <a:miter lim="400000"/>
            </a:ln>
          </a:left>
          <a:right>
            <a:ln w="25400" cap="flat">
              <a:solidFill>
                <a:srgbClr val="5B5854"/>
              </a:solidFill>
              <a:custDash>
                <a:ds d="200000" sp="200000"/>
              </a:custDash>
              <a:miter lim="400000"/>
            </a:ln>
          </a:right>
          <a:top>
            <a:ln w="12700" cap="flat">
              <a:solidFill>
                <a:srgbClr val="5B5854"/>
              </a:solidFill>
              <a:prstDash val="solid"/>
              <a:miter lim="400000"/>
            </a:ln>
          </a:top>
          <a:bottom>
            <a:ln w="12700" cap="flat">
              <a:solidFill>
                <a:srgbClr val="5B5854"/>
              </a:solidFill>
              <a:prstDash val="solid"/>
              <a:miter lim="400000"/>
            </a:ln>
          </a:bottom>
          <a:insideH>
            <a:ln w="12700" cap="flat">
              <a:solidFill>
                <a:srgbClr val="5B5854"/>
              </a:solidFill>
              <a:prstDash val="solid"/>
              <a:miter lim="400000"/>
            </a:ln>
          </a:insideH>
          <a:insideV>
            <a:ln w="25400" cap="flat">
              <a:solidFill>
                <a:srgbClr val="5B5854"/>
              </a:solidFill>
              <a:custDash>
                <a:ds d="200000" sp="200000"/>
              </a:custDash>
              <a:miter lim="400000"/>
            </a:ln>
          </a:insideV>
        </a:tcBdr>
        <a:fill>
          <a:noFill/>
        </a:fill>
      </a:tcStyle>
    </a:wholeTbl>
    <a:band2H>
      <a:tcTxStyle b="def" i="def"/>
      <a:tcStyle>
        <a:tcBdr/>
        <a:fill>
          <a:solidFill>
            <a:schemeClr val="accent2">
              <a:hueOff val="-1122706"/>
              <a:satOff val="6504"/>
              <a:lumOff val="15871"/>
              <a:alpha val="17000"/>
            </a:schemeClr>
          </a:solidFill>
        </a:fill>
      </a:tcStyle>
    </a:band2H>
    <a:firstCol>
      <a:tcTxStyle b="on" i="off">
        <a:font>
          <a:latin typeface="Avenir Next Demi Bold"/>
          <a:ea typeface="Avenir Next Demi Bold"/>
          <a:cs typeface="Avenir Next Demi Bold"/>
        </a:font>
        <a:srgbClr val="5B5854"/>
      </a:tcTxStyle>
      <a:tcStyle>
        <a:tcBdr>
          <a:left>
            <a:ln w="12700" cap="flat">
              <a:noFill/>
              <a:miter lim="400000"/>
            </a:ln>
          </a:left>
          <a:right>
            <a:ln w="38100" cap="flat">
              <a:solidFill>
                <a:srgbClr val="5B5854"/>
              </a:solidFill>
              <a:prstDash val="solid"/>
              <a:miter lim="400000"/>
            </a:ln>
          </a:right>
          <a:top>
            <a:ln w="12700" cap="flat">
              <a:solidFill>
                <a:srgbClr val="5B5854"/>
              </a:solidFill>
              <a:prstDash val="solid"/>
              <a:miter lim="400000"/>
            </a:ln>
          </a:top>
          <a:bottom>
            <a:ln w="12700" cap="flat">
              <a:solidFill>
                <a:srgbClr val="5B5854"/>
              </a:solidFill>
              <a:prstDash val="solid"/>
              <a:miter lim="400000"/>
            </a:ln>
          </a:bottom>
          <a:insideH>
            <a:ln w="12700" cap="flat">
              <a:solidFill>
                <a:srgbClr val="5B5854"/>
              </a:solidFill>
              <a:prstDash val="solid"/>
              <a:miter lim="400000"/>
            </a:ln>
          </a:insideH>
          <a:insideV>
            <a:ln w="12700" cap="flat">
              <a:solidFill>
                <a:srgbClr val="5B5854"/>
              </a:solidFill>
              <a:prstDash val="solid"/>
              <a:miter lim="400000"/>
            </a:ln>
          </a:insideV>
        </a:tcBdr>
        <a:fill>
          <a:solidFill>
            <a:srgbClr val="809E35">
              <a:alpha val="10000"/>
            </a:srgbClr>
          </a:solidFill>
        </a:fill>
      </a:tcStyle>
    </a:firstCol>
    <a:lastRow>
      <a:tcTxStyle b="on" i="off">
        <a:font>
          <a:latin typeface="Avenir Next Demi Bold"/>
          <a:ea typeface="Avenir Next Demi Bold"/>
          <a:cs typeface="Avenir Next Demi Bold"/>
        </a:font>
        <a:srgbClr val="5B5854"/>
      </a:tcTxStyle>
      <a:tcStyle>
        <a:tcBdr>
          <a:left>
            <a:ln w="12700" cap="flat">
              <a:solidFill>
                <a:srgbClr val="5B5854"/>
              </a:solidFill>
              <a:prstDash val="solid"/>
              <a:miter lim="400000"/>
            </a:ln>
          </a:left>
          <a:right>
            <a:ln w="12700" cap="flat">
              <a:solidFill>
                <a:srgbClr val="5B5854"/>
              </a:solidFill>
              <a:prstDash val="solid"/>
              <a:miter lim="400000"/>
            </a:ln>
          </a:right>
          <a:top>
            <a:ln w="38100" cap="flat">
              <a:solidFill>
                <a:srgbClr val="5B5854"/>
              </a:solidFill>
              <a:prstDash val="solid"/>
              <a:miter lim="400000"/>
            </a:ln>
          </a:top>
          <a:bottom>
            <a:ln w="12700" cap="flat">
              <a:noFill/>
              <a:miter lim="400000"/>
            </a:ln>
          </a:bottom>
          <a:insideH>
            <a:ln w="12700" cap="flat">
              <a:solidFill>
                <a:srgbClr val="5B5854"/>
              </a:solidFill>
              <a:prstDash val="solid"/>
              <a:miter lim="400000"/>
            </a:ln>
          </a:insideH>
          <a:insideV>
            <a:ln w="12700" cap="flat">
              <a:solidFill>
                <a:srgbClr val="5B5854"/>
              </a:solidFill>
              <a:prstDash val="solid"/>
              <a:miter lim="400000"/>
            </a:ln>
          </a:insideV>
        </a:tcBdr>
        <a:fill>
          <a:noFill/>
        </a:fill>
      </a:tcStyle>
    </a:lastRow>
    <a:firstRow>
      <a:tcTxStyle b="off" i="off">
        <a:font>
          <a:latin typeface="Avenir Next"/>
          <a:ea typeface="Avenir Next"/>
          <a:cs typeface="Avenir Next"/>
        </a:font>
        <a:srgbClr val="5B5854"/>
      </a:tcTxStyle>
      <a:tcStyle>
        <a:tcBdr>
          <a:left>
            <a:ln w="12700" cap="flat">
              <a:solidFill>
                <a:srgbClr val="5B5854"/>
              </a:solidFill>
              <a:prstDash val="solid"/>
              <a:miter lim="400000"/>
            </a:ln>
          </a:left>
          <a:right>
            <a:ln w="12700" cap="flat">
              <a:solidFill>
                <a:srgbClr val="5B5854"/>
              </a:solidFill>
              <a:prstDash val="solid"/>
              <a:miter lim="400000"/>
            </a:ln>
          </a:right>
          <a:top>
            <a:ln w="12700" cap="flat">
              <a:noFill/>
              <a:miter lim="400000"/>
            </a:ln>
          </a:top>
          <a:bottom>
            <a:ln w="38100" cap="flat">
              <a:solidFill>
                <a:srgbClr val="5B5854"/>
              </a:solidFill>
              <a:prstDash val="solid"/>
              <a:miter lim="400000"/>
            </a:ln>
          </a:bottom>
          <a:insideH>
            <a:ln w="12700" cap="flat">
              <a:solidFill>
                <a:srgbClr val="5B5854"/>
              </a:solidFill>
              <a:prstDash val="solid"/>
              <a:miter lim="400000"/>
            </a:ln>
          </a:insideH>
          <a:insideV>
            <a:ln w="12700" cap="flat">
              <a:solidFill>
                <a:srgbClr val="5B5854"/>
              </a:solidFill>
              <a:prstDash val="solid"/>
              <a:miter lim="400000"/>
            </a:ln>
          </a:insideV>
        </a:tcBdr>
        <a:fill>
          <a:solidFill>
            <a:srgbClr val="619E5C">
              <a:alpha val="15000"/>
            </a:srgbClr>
          </a:solidFill>
        </a:fill>
      </a:tcStyle>
    </a:firstRow>
  </a:tblStyle>
  <a:tblStyle styleId="{D51ADE6A-740E-44AE-83CC-AE7238B6C88D}" styleName="">
    <a:tblBg/>
    <a:wholeTbl>
      <a:tcTxStyle b="off" i="off">
        <a:font>
          <a:latin typeface="Avenir Next"/>
          <a:ea typeface="Avenir Next"/>
          <a:cs typeface="Avenir Next"/>
        </a:font>
        <a:srgbClr val="5B5854"/>
      </a:tcTxStyle>
      <a:tcStyle>
        <a:tcBdr>
          <a:left>
            <a:ln w="25400" cap="flat">
              <a:solidFill>
                <a:srgbClr val="5B5854"/>
              </a:solidFill>
              <a:custDash>
                <a:ds d="200000" sp="200000"/>
              </a:custDash>
              <a:miter lim="400000"/>
            </a:ln>
          </a:left>
          <a:right>
            <a:ln w="25400" cap="flat">
              <a:solidFill>
                <a:srgbClr val="5B5854"/>
              </a:solidFill>
              <a:custDash>
                <a:ds d="200000" sp="200000"/>
              </a:custDash>
              <a:miter lim="400000"/>
            </a:ln>
          </a:right>
          <a:top>
            <a:ln w="12700" cap="flat">
              <a:solidFill>
                <a:srgbClr val="5B5854"/>
              </a:solidFill>
              <a:prstDash val="solid"/>
              <a:miter lim="400000"/>
            </a:ln>
          </a:top>
          <a:bottom>
            <a:ln w="12700" cap="flat">
              <a:solidFill>
                <a:srgbClr val="5B5854"/>
              </a:solidFill>
              <a:prstDash val="solid"/>
              <a:miter lim="400000"/>
            </a:ln>
          </a:bottom>
          <a:insideH>
            <a:ln w="12700" cap="flat">
              <a:solidFill>
                <a:srgbClr val="5B5854"/>
              </a:solidFill>
              <a:prstDash val="solid"/>
              <a:miter lim="400000"/>
            </a:ln>
          </a:insideH>
          <a:insideV>
            <a:ln w="25400" cap="flat">
              <a:solidFill>
                <a:srgbClr val="5B5854"/>
              </a:solidFill>
              <a:custDash>
                <a:ds d="200000" sp="200000"/>
              </a:custDash>
              <a:miter lim="400000"/>
            </a:ln>
          </a:insideV>
        </a:tcBdr>
        <a:fill>
          <a:noFill/>
        </a:fill>
      </a:tcStyle>
    </a:wholeTbl>
    <a:band2H>
      <a:tcTxStyle b="def" i="def"/>
      <a:tcStyle>
        <a:tcBdr/>
        <a:fill>
          <a:solidFill>
            <a:schemeClr val="accent2">
              <a:hueOff val="-1122706"/>
              <a:satOff val="6504"/>
              <a:lumOff val="15871"/>
              <a:alpha val="17000"/>
            </a:schemeClr>
          </a:solidFill>
        </a:fill>
      </a:tcStyle>
    </a:band2H>
    <a:firstCol>
      <a:tcTxStyle b="on" i="off">
        <a:font>
          <a:latin typeface="Avenir Next Demi Bold"/>
          <a:ea typeface="Avenir Next Demi Bold"/>
          <a:cs typeface="Avenir Next Demi Bold"/>
        </a:font>
        <a:srgbClr val="5B5854"/>
      </a:tcTxStyle>
      <a:tcStyle>
        <a:tcBdr>
          <a:left>
            <a:ln w="12700" cap="flat">
              <a:noFill/>
              <a:miter lim="400000"/>
            </a:ln>
          </a:left>
          <a:right>
            <a:ln w="38100" cap="flat">
              <a:solidFill>
                <a:srgbClr val="5B5854"/>
              </a:solidFill>
              <a:prstDash val="solid"/>
              <a:miter lim="400000"/>
            </a:ln>
          </a:right>
          <a:top>
            <a:ln w="12700" cap="flat">
              <a:solidFill>
                <a:srgbClr val="5B5854"/>
              </a:solidFill>
              <a:prstDash val="solid"/>
              <a:miter lim="400000"/>
            </a:ln>
          </a:top>
          <a:bottom>
            <a:ln w="12700" cap="flat">
              <a:solidFill>
                <a:srgbClr val="5B5854"/>
              </a:solidFill>
              <a:prstDash val="solid"/>
              <a:miter lim="400000"/>
            </a:ln>
          </a:bottom>
          <a:insideH>
            <a:ln w="12700" cap="flat">
              <a:solidFill>
                <a:srgbClr val="5B5854"/>
              </a:solidFill>
              <a:prstDash val="solid"/>
              <a:miter lim="400000"/>
            </a:ln>
          </a:insideH>
          <a:insideV>
            <a:ln w="12700" cap="flat">
              <a:solidFill>
                <a:srgbClr val="5B5854"/>
              </a:solidFill>
              <a:prstDash val="solid"/>
              <a:miter lim="400000"/>
            </a:ln>
          </a:insideV>
        </a:tcBdr>
        <a:fill>
          <a:solidFill>
            <a:srgbClr val="809E35">
              <a:alpha val="10000"/>
            </a:srgbClr>
          </a:solidFill>
        </a:fill>
      </a:tcStyle>
    </a:firstCol>
    <a:lastRow>
      <a:tcTxStyle b="on" i="off">
        <a:font>
          <a:latin typeface="Avenir Next Demi Bold"/>
          <a:ea typeface="Avenir Next Demi Bold"/>
          <a:cs typeface="Avenir Next Demi Bold"/>
        </a:font>
        <a:srgbClr val="5B5854"/>
      </a:tcTxStyle>
      <a:tcStyle>
        <a:tcBdr>
          <a:left>
            <a:ln w="12700" cap="flat">
              <a:solidFill>
                <a:srgbClr val="5B5854"/>
              </a:solidFill>
              <a:prstDash val="solid"/>
              <a:miter lim="400000"/>
            </a:ln>
          </a:left>
          <a:right>
            <a:ln w="12700" cap="flat">
              <a:solidFill>
                <a:srgbClr val="5B5854"/>
              </a:solidFill>
              <a:prstDash val="solid"/>
              <a:miter lim="400000"/>
            </a:ln>
          </a:right>
          <a:top>
            <a:ln w="38100" cap="flat">
              <a:solidFill>
                <a:srgbClr val="5B5854"/>
              </a:solidFill>
              <a:prstDash val="solid"/>
              <a:miter lim="400000"/>
            </a:ln>
          </a:top>
          <a:bottom>
            <a:ln w="12700" cap="flat">
              <a:noFill/>
              <a:miter lim="400000"/>
            </a:ln>
          </a:bottom>
          <a:insideH>
            <a:ln w="12700" cap="flat">
              <a:solidFill>
                <a:srgbClr val="5B5854"/>
              </a:solidFill>
              <a:prstDash val="solid"/>
              <a:miter lim="400000"/>
            </a:ln>
          </a:insideH>
          <a:insideV>
            <a:ln w="12700" cap="flat">
              <a:solidFill>
                <a:srgbClr val="5B5854"/>
              </a:solidFill>
              <a:prstDash val="solid"/>
              <a:miter lim="400000"/>
            </a:ln>
          </a:insideV>
        </a:tcBdr>
        <a:fill>
          <a:noFill/>
        </a:fill>
      </a:tcStyle>
    </a:lastRow>
    <a:firstRow>
      <a:tcTxStyle b="off" i="off">
        <a:font>
          <a:latin typeface="Avenir Next"/>
          <a:ea typeface="Avenir Next"/>
          <a:cs typeface="Avenir Next"/>
        </a:font>
        <a:srgbClr val="5B5854"/>
      </a:tcTxStyle>
      <a:tcStyle>
        <a:tcBdr>
          <a:left>
            <a:ln w="12700" cap="flat">
              <a:solidFill>
                <a:srgbClr val="5B5854"/>
              </a:solidFill>
              <a:prstDash val="solid"/>
              <a:miter lim="400000"/>
            </a:ln>
          </a:left>
          <a:right>
            <a:ln w="12700" cap="flat">
              <a:solidFill>
                <a:srgbClr val="5B5854"/>
              </a:solidFill>
              <a:prstDash val="solid"/>
              <a:miter lim="400000"/>
            </a:ln>
          </a:right>
          <a:top>
            <a:ln w="12700" cap="flat">
              <a:noFill/>
              <a:miter lim="400000"/>
            </a:ln>
          </a:top>
          <a:bottom>
            <a:ln w="38100" cap="flat">
              <a:solidFill>
                <a:srgbClr val="5B5854"/>
              </a:solidFill>
              <a:prstDash val="solid"/>
              <a:miter lim="400000"/>
            </a:ln>
          </a:bottom>
          <a:insideH>
            <a:ln w="12700" cap="flat">
              <a:solidFill>
                <a:srgbClr val="5B5854"/>
              </a:solidFill>
              <a:prstDash val="solid"/>
              <a:miter lim="400000"/>
            </a:ln>
          </a:insideH>
          <a:insideV>
            <a:ln w="12700" cap="flat">
              <a:solidFill>
                <a:srgbClr val="5B5854"/>
              </a:solidFill>
              <a:prstDash val="solid"/>
              <a:miter lim="400000"/>
            </a:ln>
          </a:insideV>
        </a:tcBdr>
        <a:fill>
          <a:solidFill>
            <a:srgbClr val="619E5C">
              <a:alpha val="15000"/>
            </a:srgbClr>
          </a:solidFill>
        </a:fill>
      </a:tcStyle>
    </a:firstRow>
  </a:tblStyle>
  <a:tblStyle styleId="{4A9BC294-FFE2-49D5-8D69-9E1BD2C41BD5}" styleName="">
    <a:tblBg/>
    <a:wholeTbl>
      <a:tcTxStyle b="off" i="off">
        <a:font>
          <a:latin typeface="Avenir Next"/>
          <a:ea typeface="Avenir Next"/>
          <a:cs typeface="Avenir Next"/>
        </a:font>
        <a:srgbClr val="5B5854"/>
      </a:tcTxStyle>
      <a:tcStyle>
        <a:tcBdr>
          <a:left>
            <a:ln w="25400" cap="flat">
              <a:solidFill>
                <a:srgbClr val="5B5854"/>
              </a:solidFill>
              <a:custDash>
                <a:ds d="200000" sp="200000"/>
              </a:custDash>
              <a:miter lim="400000"/>
            </a:ln>
          </a:left>
          <a:right>
            <a:ln w="25400" cap="flat">
              <a:solidFill>
                <a:srgbClr val="5B5854"/>
              </a:solidFill>
              <a:custDash>
                <a:ds d="200000" sp="200000"/>
              </a:custDash>
              <a:miter lim="400000"/>
            </a:ln>
          </a:right>
          <a:top>
            <a:ln w="12700" cap="flat">
              <a:solidFill>
                <a:srgbClr val="5B5854"/>
              </a:solidFill>
              <a:prstDash val="solid"/>
              <a:miter lim="400000"/>
            </a:ln>
          </a:top>
          <a:bottom>
            <a:ln w="12700" cap="flat">
              <a:solidFill>
                <a:srgbClr val="5B5854"/>
              </a:solidFill>
              <a:prstDash val="solid"/>
              <a:miter lim="400000"/>
            </a:ln>
          </a:bottom>
          <a:insideH>
            <a:ln w="12700" cap="flat">
              <a:solidFill>
                <a:srgbClr val="5B5854"/>
              </a:solidFill>
              <a:prstDash val="solid"/>
              <a:miter lim="400000"/>
            </a:ln>
          </a:insideH>
          <a:insideV>
            <a:ln w="25400" cap="flat">
              <a:solidFill>
                <a:srgbClr val="5B5854"/>
              </a:solidFill>
              <a:custDash>
                <a:ds d="200000" sp="200000"/>
              </a:custDash>
              <a:miter lim="400000"/>
            </a:ln>
          </a:insideV>
        </a:tcBdr>
        <a:fill>
          <a:noFill/>
        </a:fill>
      </a:tcStyle>
    </a:wholeTbl>
    <a:band2H>
      <a:tcTxStyle b="def" i="def"/>
      <a:tcStyle>
        <a:tcBdr/>
        <a:fill>
          <a:solidFill>
            <a:schemeClr val="accent2">
              <a:hueOff val="-1122706"/>
              <a:satOff val="6504"/>
              <a:lumOff val="15871"/>
              <a:alpha val="17000"/>
            </a:schemeClr>
          </a:solidFill>
        </a:fill>
      </a:tcStyle>
    </a:band2H>
    <a:firstCol>
      <a:tcTxStyle b="on" i="off">
        <a:font>
          <a:latin typeface="Avenir Next Demi Bold"/>
          <a:ea typeface="Avenir Next Demi Bold"/>
          <a:cs typeface="Avenir Next Demi Bold"/>
        </a:font>
        <a:srgbClr val="5B5854"/>
      </a:tcTxStyle>
      <a:tcStyle>
        <a:tcBdr>
          <a:left>
            <a:ln w="12700" cap="flat">
              <a:noFill/>
              <a:miter lim="400000"/>
            </a:ln>
          </a:left>
          <a:right>
            <a:ln w="38100" cap="flat">
              <a:solidFill>
                <a:srgbClr val="5B5854"/>
              </a:solidFill>
              <a:prstDash val="solid"/>
              <a:miter lim="400000"/>
            </a:ln>
          </a:right>
          <a:top>
            <a:ln w="12700" cap="flat">
              <a:solidFill>
                <a:srgbClr val="5B5854"/>
              </a:solidFill>
              <a:prstDash val="solid"/>
              <a:miter lim="400000"/>
            </a:ln>
          </a:top>
          <a:bottom>
            <a:ln w="12700" cap="flat">
              <a:solidFill>
                <a:srgbClr val="5B5854"/>
              </a:solidFill>
              <a:prstDash val="solid"/>
              <a:miter lim="400000"/>
            </a:ln>
          </a:bottom>
          <a:insideH>
            <a:ln w="12700" cap="flat">
              <a:solidFill>
                <a:srgbClr val="5B5854"/>
              </a:solidFill>
              <a:prstDash val="solid"/>
              <a:miter lim="400000"/>
            </a:ln>
          </a:insideH>
          <a:insideV>
            <a:ln w="12700" cap="flat">
              <a:solidFill>
                <a:srgbClr val="5B5854"/>
              </a:solidFill>
              <a:prstDash val="solid"/>
              <a:miter lim="400000"/>
            </a:ln>
          </a:insideV>
        </a:tcBdr>
        <a:fill>
          <a:solidFill>
            <a:srgbClr val="809E35">
              <a:alpha val="10000"/>
            </a:srgbClr>
          </a:solidFill>
        </a:fill>
      </a:tcStyle>
    </a:firstCol>
    <a:lastRow>
      <a:tcTxStyle b="on" i="off">
        <a:font>
          <a:latin typeface="Avenir Next Demi Bold"/>
          <a:ea typeface="Avenir Next Demi Bold"/>
          <a:cs typeface="Avenir Next Demi Bold"/>
        </a:font>
        <a:srgbClr val="5B5854"/>
      </a:tcTxStyle>
      <a:tcStyle>
        <a:tcBdr>
          <a:left>
            <a:ln w="12700" cap="flat">
              <a:solidFill>
                <a:srgbClr val="5B5854"/>
              </a:solidFill>
              <a:prstDash val="solid"/>
              <a:miter lim="400000"/>
            </a:ln>
          </a:left>
          <a:right>
            <a:ln w="12700" cap="flat">
              <a:solidFill>
                <a:srgbClr val="5B5854"/>
              </a:solidFill>
              <a:prstDash val="solid"/>
              <a:miter lim="400000"/>
            </a:ln>
          </a:right>
          <a:top>
            <a:ln w="38100" cap="flat">
              <a:solidFill>
                <a:srgbClr val="5B5854"/>
              </a:solidFill>
              <a:prstDash val="solid"/>
              <a:miter lim="400000"/>
            </a:ln>
          </a:top>
          <a:bottom>
            <a:ln w="12700" cap="flat">
              <a:noFill/>
              <a:miter lim="400000"/>
            </a:ln>
          </a:bottom>
          <a:insideH>
            <a:ln w="12700" cap="flat">
              <a:solidFill>
                <a:srgbClr val="5B5854"/>
              </a:solidFill>
              <a:prstDash val="solid"/>
              <a:miter lim="400000"/>
            </a:ln>
          </a:insideH>
          <a:insideV>
            <a:ln w="12700" cap="flat">
              <a:solidFill>
                <a:srgbClr val="5B5854"/>
              </a:solidFill>
              <a:prstDash val="solid"/>
              <a:miter lim="400000"/>
            </a:ln>
          </a:insideV>
        </a:tcBdr>
        <a:fill>
          <a:noFill/>
        </a:fill>
      </a:tcStyle>
    </a:lastRow>
    <a:firstRow>
      <a:tcTxStyle b="off" i="off">
        <a:font>
          <a:latin typeface="Avenir Next"/>
          <a:ea typeface="Avenir Next"/>
          <a:cs typeface="Avenir Next"/>
        </a:font>
        <a:srgbClr val="5B5854"/>
      </a:tcTxStyle>
      <a:tcStyle>
        <a:tcBdr>
          <a:left>
            <a:ln w="12700" cap="flat">
              <a:solidFill>
                <a:srgbClr val="5B5854"/>
              </a:solidFill>
              <a:prstDash val="solid"/>
              <a:miter lim="400000"/>
            </a:ln>
          </a:left>
          <a:right>
            <a:ln w="12700" cap="flat">
              <a:solidFill>
                <a:srgbClr val="5B5854"/>
              </a:solidFill>
              <a:prstDash val="solid"/>
              <a:miter lim="400000"/>
            </a:ln>
          </a:right>
          <a:top>
            <a:ln w="12700" cap="flat">
              <a:noFill/>
              <a:miter lim="400000"/>
            </a:ln>
          </a:top>
          <a:bottom>
            <a:ln w="38100" cap="flat">
              <a:solidFill>
                <a:srgbClr val="5B5854"/>
              </a:solidFill>
              <a:prstDash val="solid"/>
              <a:miter lim="400000"/>
            </a:ln>
          </a:bottom>
          <a:insideH>
            <a:ln w="12700" cap="flat">
              <a:solidFill>
                <a:srgbClr val="5B5854"/>
              </a:solidFill>
              <a:prstDash val="solid"/>
              <a:miter lim="400000"/>
            </a:ln>
          </a:insideH>
          <a:insideV>
            <a:ln w="12700" cap="flat">
              <a:solidFill>
                <a:srgbClr val="5B5854"/>
              </a:solidFill>
              <a:prstDash val="solid"/>
              <a:miter lim="400000"/>
            </a:ln>
          </a:insideV>
        </a:tcBdr>
        <a:fill>
          <a:solidFill>
            <a:srgbClr val="619E5C">
              <a:alpha val="15000"/>
            </a:srgbClr>
          </a:solidFill>
        </a:fill>
      </a:tcStyle>
    </a:firstRow>
  </a:tblStyle>
  <a:tblStyle styleId="{BBFC77FB-9ED0-4EC9-95AA-A1379042E648}" styleName="">
    <a:tblBg/>
    <a:wholeTbl>
      <a:tcTxStyle b="off" i="off">
        <a:font>
          <a:latin typeface="Avenir Next"/>
          <a:ea typeface="Avenir Next"/>
          <a:cs typeface="Avenir Next"/>
        </a:font>
        <a:srgbClr val="5B5854"/>
      </a:tcTxStyle>
      <a:tcStyle>
        <a:tcBdr>
          <a:left>
            <a:ln w="25400" cap="flat">
              <a:solidFill>
                <a:srgbClr val="5B5854"/>
              </a:solidFill>
              <a:custDash>
                <a:ds d="200000" sp="200000"/>
              </a:custDash>
              <a:miter lim="400000"/>
            </a:ln>
          </a:left>
          <a:right>
            <a:ln w="25400" cap="flat">
              <a:solidFill>
                <a:srgbClr val="5B5854"/>
              </a:solidFill>
              <a:custDash>
                <a:ds d="200000" sp="200000"/>
              </a:custDash>
              <a:miter lim="400000"/>
            </a:ln>
          </a:right>
          <a:top>
            <a:ln w="12700" cap="flat">
              <a:solidFill>
                <a:srgbClr val="5B5854"/>
              </a:solidFill>
              <a:prstDash val="solid"/>
              <a:miter lim="400000"/>
            </a:ln>
          </a:top>
          <a:bottom>
            <a:ln w="12700" cap="flat">
              <a:solidFill>
                <a:srgbClr val="5B5854"/>
              </a:solidFill>
              <a:prstDash val="solid"/>
              <a:miter lim="400000"/>
            </a:ln>
          </a:bottom>
          <a:insideH>
            <a:ln w="12700" cap="flat">
              <a:solidFill>
                <a:srgbClr val="5B5854"/>
              </a:solidFill>
              <a:prstDash val="solid"/>
              <a:miter lim="400000"/>
            </a:ln>
          </a:insideH>
          <a:insideV>
            <a:ln w="25400" cap="flat">
              <a:solidFill>
                <a:srgbClr val="5B5854"/>
              </a:solidFill>
              <a:custDash>
                <a:ds d="200000" sp="200000"/>
              </a:custDash>
              <a:miter lim="400000"/>
            </a:ln>
          </a:insideV>
        </a:tcBdr>
        <a:fill>
          <a:noFill/>
        </a:fill>
      </a:tcStyle>
    </a:wholeTbl>
    <a:band2H>
      <a:tcTxStyle b="def" i="def"/>
      <a:tcStyle>
        <a:tcBdr/>
        <a:fill>
          <a:solidFill>
            <a:schemeClr val="accent2">
              <a:hueOff val="-1122706"/>
              <a:satOff val="6504"/>
              <a:lumOff val="15871"/>
              <a:alpha val="17000"/>
            </a:schemeClr>
          </a:solidFill>
        </a:fill>
      </a:tcStyle>
    </a:band2H>
    <a:firstCol>
      <a:tcTxStyle b="on" i="off">
        <a:font>
          <a:latin typeface="Avenir Next Demi Bold"/>
          <a:ea typeface="Avenir Next Demi Bold"/>
          <a:cs typeface="Avenir Next Demi Bold"/>
        </a:font>
        <a:srgbClr val="5B5854"/>
      </a:tcTxStyle>
      <a:tcStyle>
        <a:tcBdr>
          <a:left>
            <a:ln w="12700" cap="flat">
              <a:noFill/>
              <a:miter lim="400000"/>
            </a:ln>
          </a:left>
          <a:right>
            <a:ln w="38100" cap="flat">
              <a:solidFill>
                <a:srgbClr val="5B5854"/>
              </a:solidFill>
              <a:prstDash val="solid"/>
              <a:miter lim="400000"/>
            </a:ln>
          </a:right>
          <a:top>
            <a:ln w="12700" cap="flat">
              <a:solidFill>
                <a:srgbClr val="5B5854"/>
              </a:solidFill>
              <a:prstDash val="solid"/>
              <a:miter lim="400000"/>
            </a:ln>
          </a:top>
          <a:bottom>
            <a:ln w="12700" cap="flat">
              <a:solidFill>
                <a:srgbClr val="5B5854"/>
              </a:solidFill>
              <a:prstDash val="solid"/>
              <a:miter lim="400000"/>
            </a:ln>
          </a:bottom>
          <a:insideH>
            <a:ln w="12700" cap="flat">
              <a:solidFill>
                <a:srgbClr val="5B5854"/>
              </a:solidFill>
              <a:prstDash val="solid"/>
              <a:miter lim="400000"/>
            </a:ln>
          </a:insideH>
          <a:insideV>
            <a:ln w="12700" cap="flat">
              <a:solidFill>
                <a:srgbClr val="5B5854"/>
              </a:solidFill>
              <a:prstDash val="solid"/>
              <a:miter lim="400000"/>
            </a:ln>
          </a:insideV>
        </a:tcBdr>
        <a:fill>
          <a:solidFill>
            <a:srgbClr val="809E35">
              <a:alpha val="10000"/>
            </a:srgbClr>
          </a:solidFill>
        </a:fill>
      </a:tcStyle>
    </a:firstCol>
    <a:lastRow>
      <a:tcTxStyle b="on" i="off">
        <a:font>
          <a:latin typeface="Avenir Next Demi Bold"/>
          <a:ea typeface="Avenir Next Demi Bold"/>
          <a:cs typeface="Avenir Next Demi Bold"/>
        </a:font>
        <a:srgbClr val="5B5854"/>
      </a:tcTxStyle>
      <a:tcStyle>
        <a:tcBdr>
          <a:left>
            <a:ln w="12700" cap="flat">
              <a:solidFill>
                <a:srgbClr val="5B5854"/>
              </a:solidFill>
              <a:prstDash val="solid"/>
              <a:miter lim="400000"/>
            </a:ln>
          </a:left>
          <a:right>
            <a:ln w="12700" cap="flat">
              <a:solidFill>
                <a:srgbClr val="5B5854"/>
              </a:solidFill>
              <a:prstDash val="solid"/>
              <a:miter lim="400000"/>
            </a:ln>
          </a:right>
          <a:top>
            <a:ln w="38100" cap="flat">
              <a:solidFill>
                <a:srgbClr val="5B5854"/>
              </a:solidFill>
              <a:prstDash val="solid"/>
              <a:miter lim="400000"/>
            </a:ln>
          </a:top>
          <a:bottom>
            <a:ln w="12700" cap="flat">
              <a:noFill/>
              <a:miter lim="400000"/>
            </a:ln>
          </a:bottom>
          <a:insideH>
            <a:ln w="12700" cap="flat">
              <a:solidFill>
                <a:srgbClr val="5B5854"/>
              </a:solidFill>
              <a:prstDash val="solid"/>
              <a:miter lim="400000"/>
            </a:ln>
          </a:insideH>
          <a:insideV>
            <a:ln w="12700" cap="flat">
              <a:solidFill>
                <a:srgbClr val="5B5854"/>
              </a:solidFill>
              <a:prstDash val="solid"/>
              <a:miter lim="400000"/>
            </a:ln>
          </a:insideV>
        </a:tcBdr>
        <a:fill>
          <a:noFill/>
        </a:fill>
      </a:tcStyle>
    </a:lastRow>
    <a:firstRow>
      <a:tcTxStyle b="off" i="off">
        <a:font>
          <a:latin typeface="Avenir Next"/>
          <a:ea typeface="Avenir Next"/>
          <a:cs typeface="Avenir Next"/>
        </a:font>
        <a:srgbClr val="5B5854"/>
      </a:tcTxStyle>
      <a:tcStyle>
        <a:tcBdr>
          <a:left>
            <a:ln w="12700" cap="flat">
              <a:solidFill>
                <a:srgbClr val="5B5854"/>
              </a:solidFill>
              <a:prstDash val="solid"/>
              <a:miter lim="400000"/>
            </a:ln>
          </a:left>
          <a:right>
            <a:ln w="12700" cap="flat">
              <a:solidFill>
                <a:srgbClr val="5B5854"/>
              </a:solidFill>
              <a:prstDash val="solid"/>
              <a:miter lim="400000"/>
            </a:ln>
          </a:right>
          <a:top>
            <a:ln w="12700" cap="flat">
              <a:noFill/>
              <a:miter lim="400000"/>
            </a:ln>
          </a:top>
          <a:bottom>
            <a:ln w="38100" cap="flat">
              <a:solidFill>
                <a:srgbClr val="5B5854"/>
              </a:solidFill>
              <a:prstDash val="solid"/>
              <a:miter lim="400000"/>
            </a:ln>
          </a:bottom>
          <a:insideH>
            <a:ln w="12700" cap="flat">
              <a:solidFill>
                <a:srgbClr val="5B5854"/>
              </a:solidFill>
              <a:prstDash val="solid"/>
              <a:miter lim="400000"/>
            </a:ln>
          </a:insideH>
          <a:insideV>
            <a:ln w="12700" cap="flat">
              <a:solidFill>
                <a:srgbClr val="5B5854"/>
              </a:solidFill>
              <a:prstDash val="solid"/>
              <a:miter lim="400000"/>
            </a:ln>
          </a:insideV>
        </a:tcBdr>
        <a:fill>
          <a:solidFill>
            <a:srgbClr val="619E5C">
              <a:alpha val="15000"/>
            </a:srgb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55" name="Shape 155"/>
          <p:cNvSpPr/>
          <p:nvPr>
            <p:ph type="sldImg"/>
          </p:nvPr>
        </p:nvSpPr>
        <p:spPr>
          <a:xfrm>
            <a:off x="1143000" y="685800"/>
            <a:ext cx="4572000" cy="3429000"/>
          </a:xfrm>
          <a:prstGeom prst="rect">
            <a:avLst/>
          </a:prstGeom>
        </p:spPr>
        <p:txBody>
          <a:bodyPr/>
          <a:lstStyle/>
          <a:p>
            <a:pPr/>
          </a:p>
        </p:txBody>
      </p:sp>
      <p:sp>
        <p:nvSpPr>
          <p:cNvPr id="156" name="Shape 156"/>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eg"/></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eg"/></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amp; Subtitl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1" name="Title Text"/>
          <p:cNvSpPr txBox="1"/>
          <p:nvPr>
            <p:ph type="title"/>
          </p:nvPr>
        </p:nvSpPr>
        <p:spPr>
          <a:xfrm>
            <a:off x="673100" y="3835400"/>
            <a:ext cx="11658600" cy="3886200"/>
          </a:xfrm>
          <a:prstGeom prst="rect">
            <a:avLst/>
          </a:prstGeom>
        </p:spPr>
        <p:txBody>
          <a:bodyPr/>
          <a:lstStyle>
            <a:lvl1pPr>
              <a:defRPr spc="208" sz="10400">
                <a:solidFill>
                  <a:srgbClr val="FFFFFF"/>
                </a:solidFill>
              </a:defRPr>
            </a:lvl1pPr>
          </a:lstStyle>
          <a:p>
            <a:pPr/>
            <a:r>
              <a:t>Title Text</a:t>
            </a:r>
          </a:p>
        </p:txBody>
      </p:sp>
      <p:sp>
        <p:nvSpPr>
          <p:cNvPr id="12" name="Body Level One…"/>
          <p:cNvSpPr txBox="1"/>
          <p:nvPr>
            <p:ph type="body" sz="quarter" idx="1"/>
          </p:nvPr>
        </p:nvSpPr>
        <p:spPr>
          <a:xfrm>
            <a:off x="673100" y="2070100"/>
            <a:ext cx="11658600" cy="1778000"/>
          </a:xfrm>
          <a:prstGeom prst="rect">
            <a:avLst/>
          </a:prstGeom>
        </p:spPr>
        <p:txBody>
          <a:bodyPr anchor="b"/>
          <a:lstStyle>
            <a:lvl1pPr marL="0" indent="0" algn="ctr">
              <a:spcBef>
                <a:spcPts val="0"/>
              </a:spcBef>
              <a:buSzTx/>
              <a:buNone/>
              <a:defRPr cap="all" spc="215" sz="5400">
                <a:solidFill>
                  <a:srgbClr val="FFFFFF"/>
                </a:solidFill>
                <a:latin typeface="+mn-lt"/>
                <a:ea typeface="+mn-ea"/>
                <a:cs typeface="+mn-cs"/>
                <a:sym typeface="Futura"/>
              </a:defRPr>
            </a:lvl1pPr>
            <a:lvl2pPr marL="0" indent="0" algn="ctr">
              <a:spcBef>
                <a:spcPts val="0"/>
              </a:spcBef>
              <a:buSzTx/>
              <a:buNone/>
              <a:defRPr cap="all" spc="215" sz="5400">
                <a:solidFill>
                  <a:srgbClr val="FFFFFF"/>
                </a:solidFill>
                <a:latin typeface="+mn-lt"/>
                <a:ea typeface="+mn-ea"/>
                <a:cs typeface="+mn-cs"/>
                <a:sym typeface="Futura"/>
              </a:defRPr>
            </a:lvl2pPr>
            <a:lvl3pPr marL="0" indent="0" algn="ctr">
              <a:spcBef>
                <a:spcPts val="0"/>
              </a:spcBef>
              <a:buSzTx/>
              <a:buNone/>
              <a:defRPr cap="all" spc="215" sz="5400">
                <a:solidFill>
                  <a:srgbClr val="FFFFFF"/>
                </a:solidFill>
                <a:latin typeface="+mn-lt"/>
                <a:ea typeface="+mn-ea"/>
                <a:cs typeface="+mn-cs"/>
                <a:sym typeface="Futura"/>
              </a:defRPr>
            </a:lvl3pPr>
            <a:lvl4pPr marL="0" indent="0" algn="ctr">
              <a:spcBef>
                <a:spcPts val="0"/>
              </a:spcBef>
              <a:buSzTx/>
              <a:buNone/>
              <a:defRPr cap="all" spc="215" sz="5400">
                <a:solidFill>
                  <a:srgbClr val="FFFFFF"/>
                </a:solidFill>
                <a:latin typeface="+mn-lt"/>
                <a:ea typeface="+mn-ea"/>
                <a:cs typeface="+mn-cs"/>
                <a:sym typeface="Futura"/>
              </a:defRPr>
            </a:lvl4pPr>
            <a:lvl5pPr marL="0" indent="0" algn="ctr">
              <a:spcBef>
                <a:spcPts val="0"/>
              </a:spcBef>
              <a:buSzTx/>
              <a:buNone/>
              <a:defRPr cap="all" spc="215" sz="5400">
                <a:solidFill>
                  <a:srgbClr val="FFFFFF"/>
                </a:solidFill>
                <a:latin typeface="+mn-lt"/>
                <a:ea typeface="+mn-ea"/>
                <a:cs typeface="+mn-cs"/>
                <a:sym typeface="Futura"/>
              </a:defRPr>
            </a:lvl5pPr>
          </a:lstStyle>
          <a:p>
            <a:pPr/>
            <a:r>
              <a:t>Body Level One</a:t>
            </a:r>
          </a:p>
          <a:p>
            <a:pPr lvl="1"/>
            <a:r>
              <a:t>Body Level Two</a:t>
            </a:r>
          </a:p>
          <a:p>
            <a:pPr lvl="2"/>
            <a:r>
              <a:t>Body Level Three</a:t>
            </a:r>
          </a:p>
          <a:p>
            <a:pPr lvl="3"/>
            <a:r>
              <a:t>Body Level Four</a:t>
            </a:r>
          </a:p>
          <a:p>
            <a:pPr lvl="4"/>
            <a:r>
              <a:t>Body Level Five</a:t>
            </a:r>
          </a:p>
        </p:txBody>
      </p:sp>
      <p:sp>
        <p:nvSpPr>
          <p:cNvPr id="13" name="Slide Number"/>
          <p:cNvSpPr txBox="1"/>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96" name="Body Level One…"/>
          <p:cNvSpPr txBox="1"/>
          <p:nvPr>
            <p:ph type="body" idx="1"/>
          </p:nvPr>
        </p:nvSpPr>
        <p:spPr>
          <a:xfrm>
            <a:off x="673100" y="1320800"/>
            <a:ext cx="11658600" cy="7467600"/>
          </a:xfrm>
          <a:prstGeom prst="rect">
            <a:avLst/>
          </a:prstGeom>
        </p:spPr>
        <p:txBody>
          <a:bodyPr anchor="ctr"/>
          <a:lstStyle/>
          <a:p>
            <a:pPr/>
            <a:r>
              <a:t>Body Level One</a:t>
            </a:r>
          </a:p>
          <a:p>
            <a:pPr lvl="1"/>
            <a:r>
              <a:t>Body Level Two</a:t>
            </a:r>
          </a:p>
          <a:p>
            <a:pPr lvl="2"/>
            <a:r>
              <a:t>Body Level Three</a:t>
            </a:r>
          </a:p>
          <a:p>
            <a:pPr lvl="3"/>
            <a:r>
              <a:t>Body Level Four</a:t>
            </a:r>
          </a:p>
          <a:p>
            <a:pPr lvl="4"/>
            <a:r>
              <a:t>Body Level Five</a:t>
            </a:r>
          </a:p>
        </p:txBody>
      </p:sp>
      <p:sp>
        <p:nvSpPr>
          <p:cNvPr id="97" name="Slide Number"/>
          <p:cNvSpPr txBox="1"/>
          <p:nvPr>
            <p:ph type="sldNum" sz="quarter" idx="2"/>
          </p:nvPr>
        </p:nvSpPr>
        <p:spPr>
          <a:xfrm>
            <a:off x="6338817" y="9235547"/>
            <a:ext cx="327168" cy="337606"/>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3 up">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04" name="Image"/>
          <p:cNvSpPr/>
          <p:nvPr>
            <p:ph type="pic" sz="half" idx="13"/>
          </p:nvPr>
        </p:nvSpPr>
        <p:spPr>
          <a:xfrm>
            <a:off x="6172200" y="4787900"/>
            <a:ext cx="6375400" cy="4145675"/>
          </a:xfrm>
          <a:prstGeom prst="rect">
            <a:avLst/>
          </a:prstGeom>
          <a:effectLst>
            <a:outerShdw sx="100000" sy="100000" kx="0" ky="0" algn="b" rotWithShape="0" blurRad="127000" dist="76200" dir="2700000">
              <a:srgbClr val="000000">
                <a:alpha val="75000"/>
              </a:srgbClr>
            </a:outerShdw>
          </a:effectLst>
        </p:spPr>
        <p:txBody>
          <a:bodyPr lIns="91439" tIns="45719" rIns="91439" bIns="45719">
            <a:noAutofit/>
          </a:bodyPr>
          <a:lstStyle/>
          <a:p>
            <a:pPr/>
          </a:p>
        </p:txBody>
      </p:sp>
      <p:sp>
        <p:nvSpPr>
          <p:cNvPr id="105" name="Image"/>
          <p:cNvSpPr/>
          <p:nvPr>
            <p:ph type="pic" sz="quarter" idx="14"/>
          </p:nvPr>
        </p:nvSpPr>
        <p:spPr>
          <a:xfrm>
            <a:off x="6333919" y="1079498"/>
            <a:ext cx="5918201" cy="3429001"/>
          </a:xfrm>
          <a:prstGeom prst="rect">
            <a:avLst/>
          </a:prstGeom>
          <a:effectLst>
            <a:outerShdw sx="100000" sy="100000" kx="0" ky="0" algn="b" rotWithShape="0" blurRad="127000" dist="76200" dir="2700000">
              <a:srgbClr val="000000">
                <a:alpha val="75000"/>
              </a:srgbClr>
            </a:outerShdw>
          </a:effectLst>
        </p:spPr>
        <p:txBody>
          <a:bodyPr lIns="91439" tIns="45719" rIns="91439" bIns="45719">
            <a:noAutofit/>
          </a:bodyPr>
          <a:lstStyle/>
          <a:p>
            <a:pPr/>
          </a:p>
        </p:txBody>
      </p:sp>
      <p:sp>
        <p:nvSpPr>
          <p:cNvPr id="106" name="Image"/>
          <p:cNvSpPr/>
          <p:nvPr>
            <p:ph type="pic" idx="15"/>
          </p:nvPr>
        </p:nvSpPr>
        <p:spPr>
          <a:xfrm>
            <a:off x="-321934" y="1080867"/>
            <a:ext cx="7686496" cy="7807542"/>
          </a:xfrm>
          <a:prstGeom prst="rect">
            <a:avLst/>
          </a:prstGeom>
          <a:effectLst>
            <a:outerShdw sx="100000" sy="100000" kx="0" ky="0" algn="b" rotWithShape="0" blurRad="127000" dist="76200" dir="2700000">
              <a:srgbClr val="000000">
                <a:alpha val="75000"/>
              </a:srgbClr>
            </a:outerShdw>
          </a:effectLst>
        </p:spPr>
        <p:txBody>
          <a:bodyPr lIns="91439" tIns="45719" rIns="91439" bIns="45719">
            <a:noAutofit/>
          </a:bodyPr>
          <a:lstStyle/>
          <a:p>
            <a:pPr/>
          </a:p>
        </p:txBody>
      </p:sp>
      <p:sp>
        <p:nvSpPr>
          <p:cNvPr id="107" name="Slide Number"/>
          <p:cNvSpPr txBox="1"/>
          <p:nvPr>
            <p:ph type="sldNum" sz="quarter" idx="2"/>
          </p:nvPr>
        </p:nvSpPr>
        <p:spPr>
          <a:xfrm>
            <a:off x="6338817" y="9235547"/>
            <a:ext cx="327168" cy="337606"/>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2 up">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14" name="Image"/>
          <p:cNvSpPr/>
          <p:nvPr>
            <p:ph type="pic" idx="13"/>
          </p:nvPr>
        </p:nvSpPr>
        <p:spPr>
          <a:xfrm>
            <a:off x="5556601" y="1079500"/>
            <a:ext cx="7701342" cy="7785100"/>
          </a:xfrm>
          <a:prstGeom prst="rect">
            <a:avLst/>
          </a:prstGeom>
          <a:effectLst>
            <a:outerShdw sx="100000" sy="100000" kx="0" ky="0" algn="b" rotWithShape="0" blurRad="127000" dist="76200" dir="2700000">
              <a:srgbClr val="000000">
                <a:alpha val="75000"/>
              </a:srgbClr>
            </a:outerShdw>
          </a:effectLst>
        </p:spPr>
        <p:txBody>
          <a:bodyPr lIns="91439" tIns="45719" rIns="91439" bIns="45719">
            <a:noAutofit/>
          </a:bodyPr>
          <a:lstStyle/>
          <a:p>
            <a:pPr/>
          </a:p>
        </p:txBody>
      </p:sp>
      <p:sp>
        <p:nvSpPr>
          <p:cNvPr id="115" name="Image"/>
          <p:cNvSpPr/>
          <p:nvPr>
            <p:ph type="pic" idx="14"/>
          </p:nvPr>
        </p:nvSpPr>
        <p:spPr>
          <a:xfrm>
            <a:off x="299347" y="1003300"/>
            <a:ext cx="7793714" cy="7899400"/>
          </a:xfrm>
          <a:prstGeom prst="rect">
            <a:avLst/>
          </a:prstGeom>
          <a:effectLst>
            <a:outerShdw sx="100000" sy="100000" kx="0" ky="0" algn="b" rotWithShape="0" blurRad="127000" dist="76200" dir="2700000">
              <a:srgbClr val="000000">
                <a:alpha val="75000"/>
              </a:srgbClr>
            </a:outerShdw>
          </a:effectLst>
        </p:spPr>
        <p:txBody>
          <a:bodyPr lIns="91439" tIns="45719" rIns="91439" bIns="45719">
            <a:noAutofit/>
          </a:bodyPr>
          <a:lstStyle/>
          <a:p>
            <a:pPr/>
          </a:p>
        </p:txBody>
      </p:sp>
      <p:sp>
        <p:nvSpPr>
          <p:cNvPr id="116" name="Slide Number"/>
          <p:cNvSpPr txBox="1"/>
          <p:nvPr>
            <p:ph type="sldNum" sz="quarter" idx="2"/>
          </p:nvPr>
        </p:nvSpPr>
        <p:spPr>
          <a:xfrm>
            <a:off x="6335522" y="9235547"/>
            <a:ext cx="327168" cy="337606"/>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23" name="— Johnny Appleseed"/>
          <p:cNvSpPr txBox="1"/>
          <p:nvPr>
            <p:ph type="body" sz="quarter" idx="13"/>
          </p:nvPr>
        </p:nvSpPr>
        <p:spPr>
          <a:xfrm>
            <a:off x="673100" y="6483350"/>
            <a:ext cx="11658600" cy="558800"/>
          </a:xfrm>
          <a:prstGeom prst="rect">
            <a:avLst/>
          </a:prstGeom>
        </p:spPr>
        <p:txBody>
          <a:bodyPr anchor="ctr">
            <a:spAutoFit/>
          </a:bodyPr>
          <a:lstStyle>
            <a:lvl1pPr marL="0" indent="0" algn="ctr">
              <a:spcBef>
                <a:spcPts val="0"/>
              </a:spcBef>
              <a:buClrTx/>
              <a:buSzTx/>
              <a:buNone/>
              <a:defRPr i="1" spc="52" sz="2600">
                <a:solidFill>
                  <a:schemeClr val="accent5">
                    <a:satOff val="-10854"/>
                    <a:lumOff val="-10463"/>
                  </a:schemeClr>
                </a:solidFill>
              </a:defRPr>
            </a:lvl1pPr>
          </a:lstStyle>
          <a:p>
            <a:pPr/>
            <a:r>
              <a:t>— Johnny Appleseed</a:t>
            </a:r>
          </a:p>
        </p:txBody>
      </p:sp>
      <p:sp>
        <p:nvSpPr>
          <p:cNvPr id="124" name="Type a quote here."/>
          <p:cNvSpPr txBox="1"/>
          <p:nvPr>
            <p:ph type="body" sz="quarter" idx="14"/>
          </p:nvPr>
        </p:nvSpPr>
        <p:spPr>
          <a:xfrm>
            <a:off x="673100" y="5317839"/>
            <a:ext cx="11658600" cy="1057561"/>
          </a:xfrm>
          <a:prstGeom prst="rect">
            <a:avLst/>
          </a:prstGeom>
        </p:spPr>
        <p:txBody>
          <a:bodyPr anchor="b">
            <a:spAutoFit/>
          </a:bodyPr>
          <a:lstStyle>
            <a:lvl1pPr marL="0" indent="0" algn="ctr">
              <a:spcBef>
                <a:spcPts val="0"/>
              </a:spcBef>
              <a:buClrTx/>
              <a:buSzTx/>
              <a:buNone/>
              <a:defRPr cap="all" spc="464" sz="5800">
                <a:latin typeface="+mn-lt"/>
                <a:ea typeface="+mn-ea"/>
                <a:cs typeface="+mn-cs"/>
                <a:sym typeface="Futura"/>
              </a:defRPr>
            </a:lvl1pPr>
          </a:lstStyle>
          <a:p>
            <a:pPr defTabSz="914400"/>
            <a:r>
              <a:t>Type a quote here.</a:t>
            </a:r>
          </a:p>
        </p:txBody>
      </p:sp>
      <p:sp>
        <p:nvSpPr>
          <p:cNvPr id="125" name="”"/>
          <p:cNvSpPr txBox="1"/>
          <p:nvPr>
            <p:ph type="body" sz="quarter" idx="15"/>
          </p:nvPr>
        </p:nvSpPr>
        <p:spPr>
          <a:xfrm>
            <a:off x="6113659" y="7061200"/>
            <a:ext cx="779541" cy="1409700"/>
          </a:xfrm>
          <a:prstGeom prst="rect">
            <a:avLst/>
          </a:prstGeom>
        </p:spPr>
        <p:txBody>
          <a:bodyPr wrap="none">
            <a:spAutoFit/>
          </a:bodyPr>
          <a:lstStyle>
            <a:lvl1pPr marL="0" indent="0" algn="ctr" defTabSz="647700">
              <a:spcBef>
                <a:spcPts val="0"/>
              </a:spcBef>
              <a:buClrTx/>
              <a:buSzTx/>
              <a:buNone/>
              <a:defRPr spc="180" sz="9000">
                <a:latin typeface="Baskerville SemiBold"/>
                <a:ea typeface="Baskerville SemiBold"/>
                <a:cs typeface="Baskerville SemiBold"/>
                <a:sym typeface="Baskerville SemiBold"/>
              </a:defRPr>
            </a:lvl1pPr>
          </a:lstStyle>
          <a:p>
            <a:pPr/>
            <a:r>
              <a:t>”</a:t>
            </a:r>
          </a:p>
        </p:txBody>
      </p:sp>
      <p:sp>
        <p:nvSpPr>
          <p:cNvPr id="126" name="“"/>
          <p:cNvSpPr txBox="1"/>
          <p:nvPr>
            <p:ph type="body" sz="quarter" idx="16"/>
          </p:nvPr>
        </p:nvSpPr>
        <p:spPr>
          <a:xfrm>
            <a:off x="6113659" y="2565400"/>
            <a:ext cx="779541" cy="1409700"/>
          </a:xfrm>
          <a:prstGeom prst="rect">
            <a:avLst/>
          </a:prstGeom>
        </p:spPr>
        <p:txBody>
          <a:bodyPr wrap="none">
            <a:spAutoFit/>
          </a:bodyPr>
          <a:lstStyle>
            <a:lvl1pPr marL="0" indent="0" algn="ctr" defTabSz="647700">
              <a:spcBef>
                <a:spcPts val="0"/>
              </a:spcBef>
              <a:buClrTx/>
              <a:buSzTx/>
              <a:buNone/>
              <a:defRPr spc="180" sz="9000">
                <a:latin typeface="Baskerville SemiBold"/>
                <a:ea typeface="Baskerville SemiBold"/>
                <a:cs typeface="Baskerville SemiBold"/>
                <a:sym typeface="Baskerville SemiBold"/>
              </a:defRPr>
            </a:lvl1pPr>
          </a:lstStyle>
          <a:p>
            <a:pPr/>
            <a:r>
              <a:t>“</a:t>
            </a:r>
          </a:p>
        </p:txBody>
      </p:sp>
      <p:sp>
        <p:nvSpPr>
          <p:cNvPr id="127" name="Slide Number"/>
          <p:cNvSpPr txBox="1"/>
          <p:nvPr>
            <p:ph type="sldNum" sz="quarter" idx="2"/>
          </p:nvPr>
        </p:nvSpPr>
        <p:spPr>
          <a:xfrm>
            <a:off x="6338817" y="9235547"/>
            <a:ext cx="327168" cy="337606"/>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spTree>
      <p:nvGrpSpPr>
        <p:cNvPr id="1" name=""/>
        <p:cNvGrpSpPr/>
        <p:nvPr/>
      </p:nvGrpSpPr>
      <p:grpSpPr>
        <a:xfrm>
          <a:off x="0" y="0"/>
          <a:ext cx="0" cy="0"/>
          <a:chOff x="0" y="0"/>
          <a:chExt cx="0" cy="0"/>
        </a:xfrm>
      </p:grpSpPr>
      <p:sp>
        <p:nvSpPr>
          <p:cNvPr id="134" name="Image"/>
          <p:cNvSpPr/>
          <p:nvPr>
            <p:ph type="pic" idx="13"/>
          </p:nvPr>
        </p:nvSpPr>
        <p:spPr>
          <a:xfrm>
            <a:off x="0" y="0"/>
            <a:ext cx="15312005" cy="9956800"/>
          </a:xfrm>
          <a:prstGeom prst="rect">
            <a:avLst/>
          </a:prstGeom>
        </p:spPr>
        <p:txBody>
          <a:bodyPr lIns="91439" tIns="45719" rIns="91439" bIns="45719">
            <a:noAutofit/>
          </a:bodyPr>
          <a:lstStyle/>
          <a:p>
            <a:pPr/>
          </a:p>
        </p:txBody>
      </p:sp>
      <p:sp>
        <p:nvSpPr>
          <p:cNvPr id="13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42" name="Slide Number"/>
          <p:cNvSpPr txBox="1"/>
          <p:nvPr>
            <p:ph type="sldNum" sz="quarter" idx="2"/>
          </p:nvPr>
        </p:nvSpPr>
        <p:spPr>
          <a:xfrm>
            <a:off x="6338817" y="9235547"/>
            <a:ext cx="327168" cy="337606"/>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Alt">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49" name="Slide Number"/>
          <p:cNvSpPr txBox="1"/>
          <p:nvPr>
            <p:ph type="sldNum" sz="quarter" idx="2"/>
          </p:nvPr>
        </p:nvSpPr>
        <p:spPr>
          <a:xfrm>
            <a:off x="6338817" y="9235547"/>
            <a:ext cx="327168" cy="337606"/>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Horizontal">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0" name="Image"/>
          <p:cNvSpPr/>
          <p:nvPr>
            <p:ph type="pic" idx="13"/>
          </p:nvPr>
        </p:nvSpPr>
        <p:spPr>
          <a:xfrm>
            <a:off x="533400" y="3492500"/>
            <a:ext cx="11938000" cy="7762817"/>
          </a:xfrm>
          <a:prstGeom prst="rect">
            <a:avLst/>
          </a:prstGeom>
          <a:effectLst>
            <a:outerShdw sx="100000" sy="100000" kx="0" ky="0" algn="b" rotWithShape="0" blurRad="127000" dist="76200" dir="2700000">
              <a:srgbClr val="000000">
                <a:alpha val="75000"/>
              </a:srgbClr>
            </a:outerShdw>
          </a:effectLst>
        </p:spPr>
        <p:txBody>
          <a:bodyPr lIns="91439" tIns="45719" rIns="91439" bIns="45719">
            <a:noAutofit/>
          </a:bodyPr>
          <a:lstStyle/>
          <a:p>
            <a:pPr/>
          </a:p>
        </p:txBody>
      </p:sp>
      <p:sp>
        <p:nvSpPr>
          <p:cNvPr id="21" name="Title Text"/>
          <p:cNvSpPr txBox="1"/>
          <p:nvPr>
            <p:ph type="title"/>
          </p:nvPr>
        </p:nvSpPr>
        <p:spPr>
          <a:xfrm>
            <a:off x="673100" y="1168400"/>
            <a:ext cx="11658600" cy="1333500"/>
          </a:xfrm>
          <a:prstGeom prst="rect">
            <a:avLst/>
          </a:prstGeom>
        </p:spPr>
        <p:txBody>
          <a:bodyPr/>
          <a:lstStyle>
            <a:lvl1pPr>
              <a:lnSpc>
                <a:spcPct val="80000"/>
              </a:lnSpc>
              <a:defRPr spc="148" sz="7400">
                <a:solidFill>
                  <a:srgbClr val="FFFFFF"/>
                </a:solidFill>
              </a:defRPr>
            </a:lvl1pPr>
          </a:lstStyle>
          <a:p>
            <a:pPr/>
            <a:r>
              <a:t>Title Text</a:t>
            </a:r>
          </a:p>
        </p:txBody>
      </p:sp>
      <p:sp>
        <p:nvSpPr>
          <p:cNvPr id="22" name="Body Level One…"/>
          <p:cNvSpPr txBox="1"/>
          <p:nvPr>
            <p:ph type="body" sz="quarter" idx="1"/>
          </p:nvPr>
        </p:nvSpPr>
        <p:spPr>
          <a:xfrm>
            <a:off x="673100" y="508000"/>
            <a:ext cx="11658600" cy="673100"/>
          </a:xfrm>
          <a:prstGeom prst="rect">
            <a:avLst/>
          </a:prstGeom>
        </p:spPr>
        <p:txBody>
          <a:bodyPr/>
          <a:lstStyle>
            <a:lvl1pPr marL="0" indent="0" algn="ctr">
              <a:spcBef>
                <a:spcPts val="0"/>
              </a:spcBef>
              <a:buClrTx/>
              <a:buSzTx/>
              <a:buNone/>
              <a:defRPr cap="all" spc="79" sz="4000">
                <a:solidFill>
                  <a:srgbClr val="FFFFFF"/>
                </a:solidFill>
                <a:latin typeface="+mn-lt"/>
                <a:ea typeface="+mn-ea"/>
                <a:cs typeface="+mn-cs"/>
                <a:sym typeface="Futura"/>
              </a:defRPr>
            </a:lvl1pPr>
            <a:lvl2pPr marL="0" indent="0" algn="ctr">
              <a:spcBef>
                <a:spcPts val="0"/>
              </a:spcBef>
              <a:buClrTx/>
              <a:buSzTx/>
              <a:buNone/>
              <a:defRPr cap="all" spc="79" sz="4000">
                <a:solidFill>
                  <a:srgbClr val="FFFFFF"/>
                </a:solidFill>
                <a:latin typeface="+mn-lt"/>
                <a:ea typeface="+mn-ea"/>
                <a:cs typeface="+mn-cs"/>
                <a:sym typeface="Futura"/>
              </a:defRPr>
            </a:lvl2pPr>
            <a:lvl3pPr marL="0" indent="0" algn="ctr">
              <a:spcBef>
                <a:spcPts val="0"/>
              </a:spcBef>
              <a:buClrTx/>
              <a:buSzTx/>
              <a:buNone/>
              <a:defRPr cap="all" spc="79" sz="4000">
                <a:solidFill>
                  <a:srgbClr val="FFFFFF"/>
                </a:solidFill>
                <a:latin typeface="+mn-lt"/>
                <a:ea typeface="+mn-ea"/>
                <a:cs typeface="+mn-cs"/>
                <a:sym typeface="Futura"/>
              </a:defRPr>
            </a:lvl3pPr>
            <a:lvl4pPr marL="0" indent="0" algn="ctr">
              <a:spcBef>
                <a:spcPts val="0"/>
              </a:spcBef>
              <a:buClrTx/>
              <a:buSzTx/>
              <a:buNone/>
              <a:defRPr cap="all" spc="79" sz="4000">
                <a:solidFill>
                  <a:srgbClr val="FFFFFF"/>
                </a:solidFill>
                <a:latin typeface="+mn-lt"/>
                <a:ea typeface="+mn-ea"/>
                <a:cs typeface="+mn-cs"/>
                <a:sym typeface="Futura"/>
              </a:defRPr>
            </a:lvl4pPr>
            <a:lvl5pPr marL="0" indent="0" algn="ctr">
              <a:spcBef>
                <a:spcPts val="0"/>
              </a:spcBef>
              <a:buClrTx/>
              <a:buSzTx/>
              <a:buNone/>
              <a:defRPr cap="all" spc="79" sz="4000">
                <a:solidFill>
                  <a:srgbClr val="FFFFFF"/>
                </a:solidFill>
                <a:latin typeface="+mn-lt"/>
                <a:ea typeface="+mn-ea"/>
                <a:cs typeface="+mn-cs"/>
                <a:sym typeface="Futura"/>
              </a:defRPr>
            </a:lvl5pPr>
          </a:lstStyle>
          <a:p>
            <a:pPr/>
            <a:r>
              <a:t>Body Level One</a:t>
            </a:r>
          </a:p>
          <a:p>
            <a:pPr lvl="1"/>
            <a:r>
              <a:t>Body Level Two</a:t>
            </a:r>
          </a:p>
          <a:p>
            <a:pPr lvl="2"/>
            <a:r>
              <a:t>Body Level Three</a:t>
            </a:r>
          </a:p>
          <a:p>
            <a:pPr lvl="3"/>
            <a:r>
              <a:t>Body Level Four</a:t>
            </a:r>
          </a:p>
          <a:p>
            <a:pPr lvl="4"/>
            <a:r>
              <a:t>Body Level Five</a:t>
            </a:r>
          </a:p>
        </p:txBody>
      </p:sp>
      <p:sp>
        <p:nvSpPr>
          <p:cNvPr id="23" name="Slide Number"/>
          <p:cNvSpPr txBox="1"/>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Horizontal Alt">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30" name="Image"/>
          <p:cNvSpPr/>
          <p:nvPr>
            <p:ph type="pic" idx="13"/>
          </p:nvPr>
        </p:nvSpPr>
        <p:spPr>
          <a:xfrm>
            <a:off x="876300" y="2304347"/>
            <a:ext cx="11239500" cy="7308610"/>
          </a:xfrm>
          <a:prstGeom prst="rect">
            <a:avLst/>
          </a:prstGeom>
          <a:effectLst>
            <a:outerShdw sx="100000" sy="100000" kx="0" ky="0" algn="b" rotWithShape="0" blurRad="127000" dist="76200" dir="2700000">
              <a:srgbClr val="000000">
                <a:alpha val="75000"/>
              </a:srgbClr>
            </a:outerShdw>
          </a:effectLst>
        </p:spPr>
        <p:txBody>
          <a:bodyPr lIns="91439" tIns="45719" rIns="91439" bIns="45719">
            <a:noAutofit/>
          </a:bodyPr>
          <a:lstStyle/>
          <a:p>
            <a:pPr/>
          </a:p>
        </p:txBody>
      </p:sp>
      <p:sp>
        <p:nvSpPr>
          <p:cNvPr id="31" name="Title Text"/>
          <p:cNvSpPr txBox="1"/>
          <p:nvPr>
            <p:ph type="title"/>
          </p:nvPr>
        </p:nvSpPr>
        <p:spPr>
          <a:prstGeom prst="rect">
            <a:avLst/>
          </a:prstGeom>
        </p:spPr>
        <p:txBody>
          <a:bodyPr/>
          <a:lstStyle/>
          <a:p>
            <a:pPr/>
            <a:r>
              <a:t>Title Text</a:t>
            </a:r>
          </a:p>
        </p:txBody>
      </p:sp>
      <p:sp>
        <p:nvSpPr>
          <p:cNvPr id="32" name="Body Level One…"/>
          <p:cNvSpPr txBox="1"/>
          <p:nvPr>
            <p:ph type="body" sz="quarter" idx="1"/>
          </p:nvPr>
        </p:nvSpPr>
        <p:spPr>
          <a:xfrm>
            <a:off x="673100" y="1320800"/>
            <a:ext cx="11658600" cy="495300"/>
          </a:xfrm>
          <a:prstGeom prst="rect">
            <a:avLst/>
          </a:prstGeom>
        </p:spPr>
        <p:txBody>
          <a:bodyPr/>
          <a:lstStyle>
            <a:lvl1pPr marL="0" indent="0" algn="ctr">
              <a:spcBef>
                <a:spcPts val="0"/>
              </a:spcBef>
              <a:buSzTx/>
              <a:buNone/>
              <a:defRPr cap="all" spc="234" sz="2600">
                <a:latin typeface="+mn-lt"/>
                <a:ea typeface="+mn-ea"/>
                <a:cs typeface="+mn-cs"/>
                <a:sym typeface="Futura"/>
              </a:defRPr>
            </a:lvl1pPr>
            <a:lvl2pPr marL="0" indent="0" algn="ctr">
              <a:spcBef>
                <a:spcPts val="0"/>
              </a:spcBef>
              <a:buSzTx/>
              <a:buNone/>
              <a:defRPr cap="all" spc="234" sz="2600">
                <a:latin typeface="+mn-lt"/>
                <a:ea typeface="+mn-ea"/>
                <a:cs typeface="+mn-cs"/>
                <a:sym typeface="Futura"/>
              </a:defRPr>
            </a:lvl2pPr>
            <a:lvl3pPr marL="0" indent="0" algn="ctr">
              <a:spcBef>
                <a:spcPts val="0"/>
              </a:spcBef>
              <a:buSzTx/>
              <a:buNone/>
              <a:defRPr cap="all" spc="234" sz="2600">
                <a:latin typeface="+mn-lt"/>
                <a:ea typeface="+mn-ea"/>
                <a:cs typeface="+mn-cs"/>
                <a:sym typeface="Futura"/>
              </a:defRPr>
            </a:lvl3pPr>
            <a:lvl4pPr marL="0" indent="0" algn="ctr">
              <a:spcBef>
                <a:spcPts val="0"/>
              </a:spcBef>
              <a:buSzTx/>
              <a:buNone/>
              <a:defRPr cap="all" spc="234" sz="2600">
                <a:latin typeface="+mn-lt"/>
                <a:ea typeface="+mn-ea"/>
                <a:cs typeface="+mn-cs"/>
                <a:sym typeface="Futura"/>
              </a:defRPr>
            </a:lvl4pPr>
            <a:lvl5pPr marL="0" indent="0" algn="ctr">
              <a:spcBef>
                <a:spcPts val="0"/>
              </a:spcBef>
              <a:buSzTx/>
              <a:buNone/>
              <a:defRPr cap="all" spc="234" sz="2600">
                <a:latin typeface="+mn-lt"/>
                <a:ea typeface="+mn-ea"/>
                <a:cs typeface="+mn-cs"/>
                <a:sym typeface="Futura"/>
              </a:defRPr>
            </a:lvl5pPr>
          </a:lstStyle>
          <a:p>
            <a:pPr/>
            <a:r>
              <a:t>Body Level One</a:t>
            </a:r>
          </a:p>
          <a:p>
            <a:pPr lvl="1"/>
            <a:r>
              <a:t>Body Level Two</a:t>
            </a:r>
          </a:p>
          <a:p>
            <a:pPr lvl="2"/>
            <a:r>
              <a:t>Body Level Three</a:t>
            </a:r>
          </a:p>
          <a:p>
            <a:pPr lvl="3"/>
            <a:r>
              <a:t>Body Level Four</a:t>
            </a:r>
          </a:p>
          <a:p>
            <a:pPr lvl="4"/>
            <a:r>
              <a:t>Body Level Five</a:t>
            </a:r>
          </a:p>
        </p:txBody>
      </p:sp>
      <p:sp>
        <p:nvSpPr>
          <p:cNvPr id="3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Centr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40" name="Title Text"/>
          <p:cNvSpPr txBox="1"/>
          <p:nvPr>
            <p:ph type="title"/>
          </p:nvPr>
        </p:nvSpPr>
        <p:spPr>
          <a:xfrm>
            <a:off x="673100" y="3086100"/>
            <a:ext cx="11658600" cy="3568700"/>
          </a:xfrm>
          <a:prstGeom prst="rect">
            <a:avLst/>
          </a:prstGeom>
        </p:spPr>
        <p:txBody>
          <a:bodyPr anchor="ctr"/>
          <a:lstStyle>
            <a:lvl1pPr>
              <a:defRPr spc="208" sz="10400">
                <a:solidFill>
                  <a:srgbClr val="FFFFFF"/>
                </a:solidFill>
              </a:defRPr>
            </a:lvl1pPr>
          </a:lstStyle>
          <a:p>
            <a:pPr/>
            <a:r>
              <a:t>Title Text</a:t>
            </a:r>
          </a:p>
        </p:txBody>
      </p:sp>
      <p:sp>
        <p:nvSpPr>
          <p:cNvPr id="41" name="Slide Number"/>
          <p:cNvSpPr txBox="1"/>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Centre Alt">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48" name="Title Text"/>
          <p:cNvSpPr txBox="1"/>
          <p:nvPr>
            <p:ph type="title"/>
          </p:nvPr>
        </p:nvSpPr>
        <p:spPr>
          <a:xfrm>
            <a:off x="673100" y="3086100"/>
            <a:ext cx="11658600" cy="3568700"/>
          </a:xfrm>
          <a:prstGeom prst="rect">
            <a:avLst/>
          </a:prstGeom>
        </p:spPr>
        <p:txBody>
          <a:bodyPr anchor="ctr"/>
          <a:lstStyle>
            <a:lvl1pPr>
              <a:defRPr spc="208" sz="10400"/>
            </a:lvl1pPr>
          </a:lstStyle>
          <a:p>
            <a:pPr/>
            <a:r>
              <a:t>Title Text</a:t>
            </a:r>
          </a:p>
        </p:txBody>
      </p:sp>
      <p:sp>
        <p:nvSpPr>
          <p:cNvPr id="4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Vertical">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56" name="Image"/>
          <p:cNvSpPr/>
          <p:nvPr>
            <p:ph type="pic" idx="13"/>
          </p:nvPr>
        </p:nvSpPr>
        <p:spPr>
          <a:xfrm>
            <a:off x="3630632" y="977900"/>
            <a:ext cx="10604501" cy="7881475"/>
          </a:xfrm>
          <a:prstGeom prst="rect">
            <a:avLst/>
          </a:prstGeom>
          <a:effectLst>
            <a:outerShdw sx="100000" sy="100000" kx="0" ky="0" algn="b" rotWithShape="0" blurRad="127000" dist="76200" dir="2700000">
              <a:srgbClr val="000000">
                <a:alpha val="75000"/>
              </a:srgbClr>
            </a:outerShdw>
          </a:effectLst>
        </p:spPr>
        <p:txBody>
          <a:bodyPr lIns="91439" tIns="45719" rIns="91439" bIns="45719">
            <a:noAutofit/>
          </a:bodyPr>
          <a:lstStyle/>
          <a:p>
            <a:pPr/>
          </a:p>
        </p:txBody>
      </p:sp>
      <p:sp>
        <p:nvSpPr>
          <p:cNvPr id="57" name="Title Text"/>
          <p:cNvSpPr txBox="1"/>
          <p:nvPr>
            <p:ph type="title"/>
          </p:nvPr>
        </p:nvSpPr>
        <p:spPr>
          <a:xfrm>
            <a:off x="673100" y="4191000"/>
            <a:ext cx="4889500" cy="3581400"/>
          </a:xfrm>
          <a:prstGeom prst="rect">
            <a:avLst/>
          </a:prstGeom>
        </p:spPr>
        <p:txBody>
          <a:bodyPr/>
          <a:lstStyle>
            <a:lvl1pPr algn="l">
              <a:lnSpc>
                <a:spcPct val="80000"/>
              </a:lnSpc>
              <a:defRPr spc="148" sz="7400"/>
            </a:lvl1pPr>
          </a:lstStyle>
          <a:p>
            <a:pPr/>
            <a:r>
              <a:t>Title Text</a:t>
            </a:r>
          </a:p>
        </p:txBody>
      </p:sp>
      <p:sp>
        <p:nvSpPr>
          <p:cNvPr id="58" name="Body Level One…"/>
          <p:cNvSpPr txBox="1"/>
          <p:nvPr>
            <p:ph type="body" sz="quarter" idx="1"/>
          </p:nvPr>
        </p:nvSpPr>
        <p:spPr>
          <a:xfrm>
            <a:off x="673100" y="2844800"/>
            <a:ext cx="4889500" cy="1358900"/>
          </a:xfrm>
          <a:prstGeom prst="rect">
            <a:avLst/>
          </a:prstGeom>
        </p:spPr>
        <p:txBody>
          <a:bodyPr anchor="b"/>
          <a:lstStyle>
            <a:lvl1pPr marL="0" indent="0">
              <a:spcBef>
                <a:spcPts val="0"/>
              </a:spcBef>
              <a:buClrTx/>
              <a:buSzTx/>
              <a:buNone/>
              <a:defRPr cap="all" spc="79" sz="4000">
                <a:latin typeface="+mn-lt"/>
                <a:ea typeface="+mn-ea"/>
                <a:cs typeface="+mn-cs"/>
                <a:sym typeface="Futura"/>
              </a:defRPr>
            </a:lvl1pPr>
            <a:lvl2pPr marL="0" indent="0">
              <a:spcBef>
                <a:spcPts val="0"/>
              </a:spcBef>
              <a:buClrTx/>
              <a:buSzTx/>
              <a:buNone/>
              <a:defRPr cap="all" spc="79" sz="4000">
                <a:latin typeface="+mn-lt"/>
                <a:ea typeface="+mn-ea"/>
                <a:cs typeface="+mn-cs"/>
                <a:sym typeface="Futura"/>
              </a:defRPr>
            </a:lvl2pPr>
            <a:lvl3pPr marL="0" indent="0">
              <a:spcBef>
                <a:spcPts val="0"/>
              </a:spcBef>
              <a:buClrTx/>
              <a:buSzTx/>
              <a:buNone/>
              <a:defRPr cap="all" spc="79" sz="4000">
                <a:latin typeface="+mn-lt"/>
                <a:ea typeface="+mn-ea"/>
                <a:cs typeface="+mn-cs"/>
                <a:sym typeface="Futura"/>
              </a:defRPr>
            </a:lvl3pPr>
            <a:lvl4pPr marL="0" indent="0">
              <a:spcBef>
                <a:spcPts val="0"/>
              </a:spcBef>
              <a:buClrTx/>
              <a:buSzTx/>
              <a:buNone/>
              <a:defRPr cap="all" spc="79" sz="4000">
                <a:latin typeface="+mn-lt"/>
                <a:ea typeface="+mn-ea"/>
                <a:cs typeface="+mn-cs"/>
                <a:sym typeface="Futura"/>
              </a:defRPr>
            </a:lvl4pPr>
            <a:lvl5pPr marL="0" indent="0">
              <a:spcBef>
                <a:spcPts val="0"/>
              </a:spcBef>
              <a:buClrTx/>
              <a:buSzTx/>
              <a:buNone/>
              <a:defRPr cap="all" spc="79" sz="4000">
                <a:latin typeface="+mn-lt"/>
                <a:ea typeface="+mn-ea"/>
                <a:cs typeface="+mn-cs"/>
                <a:sym typeface="Futura"/>
              </a:defRPr>
            </a:lvl5pPr>
          </a:lstStyle>
          <a:p>
            <a:pPr/>
            <a:r>
              <a:t>Body Level One</a:t>
            </a:r>
          </a:p>
          <a:p>
            <a:pPr lvl="1"/>
            <a:r>
              <a:t>Body Level Two</a:t>
            </a:r>
          </a:p>
          <a:p>
            <a:pPr lvl="2"/>
            <a:r>
              <a:t>Body Level Three</a:t>
            </a:r>
          </a:p>
          <a:p>
            <a:pPr lvl="3"/>
            <a:r>
              <a:t>Body Level Four</a:t>
            </a:r>
          </a:p>
          <a:p>
            <a:pPr lvl="4"/>
            <a:r>
              <a:t>Body Level Five</a:t>
            </a:r>
          </a:p>
        </p:txBody>
      </p:sp>
      <p:sp>
        <p:nvSpPr>
          <p:cNvPr id="5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Top">
    <p:spTree>
      <p:nvGrpSpPr>
        <p:cNvPr id="1" name=""/>
        <p:cNvGrpSpPr/>
        <p:nvPr/>
      </p:nvGrpSpPr>
      <p:grpSpPr>
        <a:xfrm>
          <a:off x="0" y="0"/>
          <a:ext cx="0" cy="0"/>
          <a:chOff x="0" y="0"/>
          <a:chExt cx="0" cy="0"/>
        </a:xfrm>
      </p:grpSpPr>
      <p:sp>
        <p:nvSpPr>
          <p:cNvPr id="66" name="donec quis nunc"/>
          <p:cNvSpPr txBox="1"/>
          <p:nvPr>
            <p:ph type="body" sz="quarter" idx="13"/>
          </p:nvPr>
        </p:nvSpPr>
        <p:spPr>
          <a:xfrm>
            <a:off x="673100" y="1320800"/>
            <a:ext cx="11658600" cy="536265"/>
          </a:xfrm>
          <a:prstGeom prst="rect">
            <a:avLst/>
          </a:prstGeom>
        </p:spPr>
        <p:txBody>
          <a:bodyPr>
            <a:spAutoFit/>
          </a:bodyPr>
          <a:lstStyle>
            <a:lvl1pPr marL="0" indent="0" algn="ctr">
              <a:spcBef>
                <a:spcPts val="0"/>
              </a:spcBef>
              <a:buClrTx/>
              <a:buSzTx/>
              <a:buNone/>
              <a:defRPr cap="all" spc="234" sz="2600">
                <a:latin typeface="+mn-lt"/>
                <a:ea typeface="+mn-ea"/>
                <a:cs typeface="+mn-cs"/>
                <a:sym typeface="Futura"/>
              </a:defRPr>
            </a:lvl1pPr>
          </a:lstStyle>
          <a:p>
            <a:pPr/>
            <a:r>
              <a:t>donec quis nunc</a:t>
            </a:r>
          </a:p>
        </p:txBody>
      </p:sp>
      <p:sp>
        <p:nvSpPr>
          <p:cNvPr id="67" name="Title Text"/>
          <p:cNvSpPr txBox="1"/>
          <p:nvPr>
            <p:ph type="title"/>
          </p:nvPr>
        </p:nvSpPr>
        <p:spPr>
          <a:prstGeom prst="rect">
            <a:avLst/>
          </a:prstGeom>
        </p:spPr>
        <p:txBody>
          <a:bodyPr/>
          <a:lstStyle/>
          <a:p>
            <a:pPr/>
            <a:r>
              <a:t>Title Text</a:t>
            </a:r>
          </a:p>
        </p:txBody>
      </p:sp>
      <p:sp>
        <p:nvSpPr>
          <p:cNvPr id="6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75" name="donec quis nunc"/>
          <p:cNvSpPr txBox="1"/>
          <p:nvPr>
            <p:ph type="body" sz="quarter" idx="13"/>
          </p:nvPr>
        </p:nvSpPr>
        <p:spPr>
          <a:xfrm>
            <a:off x="673100" y="1320800"/>
            <a:ext cx="11658600" cy="536265"/>
          </a:xfrm>
          <a:prstGeom prst="rect">
            <a:avLst/>
          </a:prstGeom>
        </p:spPr>
        <p:txBody>
          <a:bodyPr>
            <a:spAutoFit/>
          </a:bodyPr>
          <a:lstStyle>
            <a:lvl1pPr marL="0" indent="0" algn="ctr">
              <a:spcBef>
                <a:spcPts val="0"/>
              </a:spcBef>
              <a:buClrTx/>
              <a:buSzTx/>
              <a:buNone/>
              <a:defRPr cap="all" spc="234" sz="2600">
                <a:latin typeface="+mn-lt"/>
                <a:ea typeface="+mn-ea"/>
                <a:cs typeface="+mn-cs"/>
                <a:sym typeface="Futura"/>
              </a:defRPr>
            </a:lvl1pPr>
          </a:lstStyle>
          <a:p>
            <a:pPr/>
            <a:r>
              <a:t>donec quis nunc</a:t>
            </a:r>
          </a:p>
        </p:txBody>
      </p:sp>
      <p:sp>
        <p:nvSpPr>
          <p:cNvPr id="76" name="Title Text"/>
          <p:cNvSpPr txBox="1"/>
          <p:nvPr>
            <p:ph type="title"/>
          </p:nvPr>
        </p:nvSpPr>
        <p:spPr>
          <a:prstGeom prst="rect">
            <a:avLst/>
          </a:prstGeom>
        </p:spPr>
        <p:txBody>
          <a:bodyPr/>
          <a:lstStyle/>
          <a:p>
            <a:pPr/>
            <a:r>
              <a:t>Title Text</a:t>
            </a:r>
          </a:p>
        </p:txBody>
      </p:sp>
      <p:sp>
        <p:nvSpPr>
          <p:cNvPr id="77"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78" name="Slide Number"/>
          <p:cNvSpPr txBox="1"/>
          <p:nvPr>
            <p:ph type="sldNum" sz="quarter" idx="2"/>
          </p:nvPr>
        </p:nvSpPr>
        <p:spPr>
          <a:xfrm>
            <a:off x="6338817" y="9235547"/>
            <a:ext cx="327168" cy="337606"/>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85" name="Image"/>
          <p:cNvSpPr/>
          <p:nvPr>
            <p:ph type="pic" idx="13"/>
          </p:nvPr>
        </p:nvSpPr>
        <p:spPr>
          <a:xfrm>
            <a:off x="4701080" y="2297102"/>
            <a:ext cx="8877139" cy="6597667"/>
          </a:xfrm>
          <a:prstGeom prst="rect">
            <a:avLst/>
          </a:prstGeom>
          <a:effectLst>
            <a:outerShdw sx="100000" sy="100000" kx="0" ky="0" algn="b" rotWithShape="0" blurRad="127000" dist="76200" dir="2700000">
              <a:srgbClr val="000000">
                <a:alpha val="75000"/>
              </a:srgbClr>
            </a:outerShdw>
          </a:effectLst>
        </p:spPr>
        <p:txBody>
          <a:bodyPr lIns="91439" tIns="45719" rIns="91439" bIns="45719">
            <a:noAutofit/>
          </a:bodyPr>
          <a:lstStyle/>
          <a:p>
            <a:pPr/>
          </a:p>
        </p:txBody>
      </p:sp>
      <p:sp>
        <p:nvSpPr>
          <p:cNvPr id="86" name="donec quis nunc"/>
          <p:cNvSpPr txBox="1"/>
          <p:nvPr>
            <p:ph type="body" sz="quarter" idx="14"/>
          </p:nvPr>
        </p:nvSpPr>
        <p:spPr>
          <a:xfrm>
            <a:off x="673100" y="1320800"/>
            <a:ext cx="11658600" cy="536265"/>
          </a:xfrm>
          <a:prstGeom prst="rect">
            <a:avLst/>
          </a:prstGeom>
        </p:spPr>
        <p:txBody>
          <a:bodyPr>
            <a:spAutoFit/>
          </a:bodyPr>
          <a:lstStyle>
            <a:lvl1pPr marL="0" indent="0" algn="ctr">
              <a:spcBef>
                <a:spcPts val="0"/>
              </a:spcBef>
              <a:buClrTx/>
              <a:buSzTx/>
              <a:buNone/>
              <a:defRPr cap="all" spc="234" sz="2600">
                <a:latin typeface="+mn-lt"/>
                <a:ea typeface="+mn-ea"/>
                <a:cs typeface="+mn-cs"/>
                <a:sym typeface="Futura"/>
              </a:defRPr>
            </a:lvl1pPr>
          </a:lstStyle>
          <a:p>
            <a:pPr/>
            <a:r>
              <a:t>donec quis nunc</a:t>
            </a:r>
          </a:p>
        </p:txBody>
      </p:sp>
      <p:sp>
        <p:nvSpPr>
          <p:cNvPr id="87" name="Title Text"/>
          <p:cNvSpPr txBox="1"/>
          <p:nvPr>
            <p:ph type="title"/>
          </p:nvPr>
        </p:nvSpPr>
        <p:spPr>
          <a:prstGeom prst="rect">
            <a:avLst/>
          </a:prstGeom>
        </p:spPr>
        <p:txBody>
          <a:bodyPr/>
          <a:lstStyle/>
          <a:p>
            <a:pPr/>
            <a:r>
              <a:t>Title Text</a:t>
            </a:r>
          </a:p>
        </p:txBody>
      </p:sp>
      <p:sp>
        <p:nvSpPr>
          <p:cNvPr id="88" name="Body Level One…"/>
          <p:cNvSpPr txBox="1"/>
          <p:nvPr>
            <p:ph type="body" sz="half" idx="1"/>
          </p:nvPr>
        </p:nvSpPr>
        <p:spPr>
          <a:xfrm>
            <a:off x="673100" y="2603500"/>
            <a:ext cx="4775200" cy="6019800"/>
          </a:xfrm>
          <a:prstGeom prst="rect">
            <a:avLst/>
          </a:prstGeom>
        </p:spPr>
        <p:txBody>
          <a:bodyPr/>
          <a:lstStyle>
            <a:lvl1pPr>
              <a:spcBef>
                <a:spcPts val="2800"/>
              </a:spcBef>
              <a:defRPr spc="48" sz="2400"/>
            </a:lvl1pPr>
            <a:lvl2pPr>
              <a:spcBef>
                <a:spcPts val="2800"/>
              </a:spcBef>
              <a:defRPr spc="48" sz="2400"/>
            </a:lvl2pPr>
            <a:lvl3pPr>
              <a:spcBef>
                <a:spcPts val="2800"/>
              </a:spcBef>
              <a:defRPr spc="48" sz="2400"/>
            </a:lvl3pPr>
            <a:lvl4pPr>
              <a:spcBef>
                <a:spcPts val="2800"/>
              </a:spcBef>
              <a:defRPr spc="48" sz="2400"/>
            </a:lvl4pPr>
            <a:lvl5pPr>
              <a:spcBef>
                <a:spcPts val="2800"/>
              </a:spcBef>
              <a:defRPr spc="48" sz="2400"/>
            </a:lvl5pPr>
          </a:lstStyle>
          <a:p>
            <a:pPr/>
            <a:r>
              <a:t>Body Level One</a:t>
            </a:r>
          </a:p>
          <a:p>
            <a:pPr lvl="1"/>
            <a:r>
              <a:t>Body Level Two</a:t>
            </a:r>
          </a:p>
          <a:p>
            <a:pPr lvl="2"/>
            <a:r>
              <a:t>Body Level Three</a:t>
            </a:r>
          </a:p>
          <a:p>
            <a:pPr lvl="3"/>
            <a:r>
              <a:t>Body Level Four</a:t>
            </a:r>
          </a:p>
          <a:p>
            <a:pPr lvl="4"/>
            <a:r>
              <a:t>Body Level Five</a:t>
            </a:r>
          </a:p>
        </p:txBody>
      </p:sp>
      <p:sp>
        <p:nvSpPr>
          <p:cNvPr id="89" name="Slide Number"/>
          <p:cNvSpPr txBox="1"/>
          <p:nvPr>
            <p:ph type="sldNum" sz="quarter" idx="2"/>
          </p:nvPr>
        </p:nvSpPr>
        <p:spPr>
          <a:xfrm>
            <a:off x="6338817" y="9235547"/>
            <a:ext cx="327168" cy="337606"/>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jpe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Relationship Id="rId15" Type="http://schemas.openxmlformats.org/officeDocument/2006/relationships/slideLayout" Target="../slideLayouts/slideLayout13.xml"/><Relationship Id="rId16" Type="http://schemas.openxmlformats.org/officeDocument/2006/relationships/slideLayout" Target="../slideLayouts/slideLayout14.xml"/><Relationship Id="rId17" Type="http://schemas.openxmlformats.org/officeDocument/2006/relationships/slideLayout" Target="../slideLayouts/slideLayout15.xml"/><Relationship Id="rId18"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 name="Title Text"/>
          <p:cNvSpPr txBox="1"/>
          <p:nvPr>
            <p:ph type="title"/>
          </p:nvPr>
        </p:nvSpPr>
        <p:spPr>
          <a:xfrm>
            <a:off x="673100" y="584200"/>
            <a:ext cx="11658600" cy="749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Title Text</a:t>
            </a:r>
          </a:p>
        </p:txBody>
      </p:sp>
      <p:sp>
        <p:nvSpPr>
          <p:cNvPr id="3" name="Body Level One…"/>
          <p:cNvSpPr txBox="1"/>
          <p:nvPr>
            <p:ph type="body" idx="1"/>
          </p:nvPr>
        </p:nvSpPr>
        <p:spPr>
          <a:xfrm>
            <a:off x="673100" y="2387600"/>
            <a:ext cx="11658600" cy="64516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6338817" y="9234278"/>
            <a:ext cx="327168" cy="337605"/>
          </a:xfrm>
          <a:prstGeom prst="rect">
            <a:avLst/>
          </a:prstGeom>
          <a:ln w="12700">
            <a:miter lim="400000"/>
          </a:ln>
        </p:spPr>
        <p:txBody>
          <a:bodyPr wrap="none" lIns="50800" tIns="50800" rIns="50800" bIns="50800" anchor="ctr">
            <a:spAutoFit/>
          </a:bodyPr>
          <a:lstStyle>
            <a:lvl1pPr>
              <a:defRPr cap="all" spc="28" sz="1400">
                <a:solidFill>
                  <a:srgbClr val="9A958E"/>
                </a:solidFill>
                <a:latin typeface="+mn-lt"/>
                <a:ea typeface="+mn-ea"/>
                <a:cs typeface="+mn-cs"/>
                <a:sym typeface="Futura"/>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Lst>
  <p:transition xmlns:p14="http://schemas.microsoft.com/office/powerpoint/2010/main" spd="med" advClick="1"/>
  <p:txStyles>
    <p:titleStyle>
      <a:lvl1pPr marL="0" marR="0" indent="0" algn="ctr" defTabSz="457200" rtl="0" latinLnBrk="0">
        <a:lnSpc>
          <a:spcPct val="100000"/>
        </a:lnSpc>
        <a:spcBef>
          <a:spcPts val="0"/>
        </a:spcBef>
        <a:spcAft>
          <a:spcPts val="0"/>
        </a:spcAft>
        <a:buClrTx/>
        <a:buSzTx/>
        <a:buFontTx/>
        <a:buNone/>
        <a:tabLst/>
        <a:defRPr b="0" baseline="0" cap="all" i="0" spc="79" strike="noStrike" sz="4000" u="none">
          <a:solidFill>
            <a:srgbClr val="5B5854"/>
          </a:solidFill>
          <a:uFillTx/>
          <a:latin typeface="+mn-lt"/>
          <a:ea typeface="+mn-ea"/>
          <a:cs typeface="+mn-cs"/>
          <a:sym typeface="Futura"/>
        </a:defRPr>
      </a:lvl1pPr>
      <a:lvl2pPr marL="0" marR="0" indent="342900" algn="ctr" defTabSz="457200" rtl="0" latinLnBrk="0">
        <a:lnSpc>
          <a:spcPct val="100000"/>
        </a:lnSpc>
        <a:spcBef>
          <a:spcPts val="0"/>
        </a:spcBef>
        <a:spcAft>
          <a:spcPts val="0"/>
        </a:spcAft>
        <a:buClrTx/>
        <a:buSzTx/>
        <a:buFontTx/>
        <a:buNone/>
        <a:tabLst/>
        <a:defRPr b="0" baseline="0" cap="all" i="0" spc="79" strike="noStrike" sz="4000" u="none">
          <a:solidFill>
            <a:srgbClr val="5B5854"/>
          </a:solidFill>
          <a:uFillTx/>
          <a:latin typeface="+mn-lt"/>
          <a:ea typeface="+mn-ea"/>
          <a:cs typeface="+mn-cs"/>
          <a:sym typeface="Futura"/>
        </a:defRPr>
      </a:lvl2pPr>
      <a:lvl3pPr marL="0" marR="0" indent="685800" algn="ctr" defTabSz="457200" rtl="0" latinLnBrk="0">
        <a:lnSpc>
          <a:spcPct val="100000"/>
        </a:lnSpc>
        <a:spcBef>
          <a:spcPts val="0"/>
        </a:spcBef>
        <a:spcAft>
          <a:spcPts val="0"/>
        </a:spcAft>
        <a:buClrTx/>
        <a:buSzTx/>
        <a:buFontTx/>
        <a:buNone/>
        <a:tabLst/>
        <a:defRPr b="0" baseline="0" cap="all" i="0" spc="79" strike="noStrike" sz="4000" u="none">
          <a:solidFill>
            <a:srgbClr val="5B5854"/>
          </a:solidFill>
          <a:uFillTx/>
          <a:latin typeface="+mn-lt"/>
          <a:ea typeface="+mn-ea"/>
          <a:cs typeface="+mn-cs"/>
          <a:sym typeface="Futura"/>
        </a:defRPr>
      </a:lvl3pPr>
      <a:lvl4pPr marL="0" marR="0" indent="1028700" algn="ctr" defTabSz="457200" rtl="0" latinLnBrk="0">
        <a:lnSpc>
          <a:spcPct val="100000"/>
        </a:lnSpc>
        <a:spcBef>
          <a:spcPts val="0"/>
        </a:spcBef>
        <a:spcAft>
          <a:spcPts val="0"/>
        </a:spcAft>
        <a:buClrTx/>
        <a:buSzTx/>
        <a:buFontTx/>
        <a:buNone/>
        <a:tabLst/>
        <a:defRPr b="0" baseline="0" cap="all" i="0" spc="79" strike="noStrike" sz="4000" u="none">
          <a:solidFill>
            <a:srgbClr val="5B5854"/>
          </a:solidFill>
          <a:uFillTx/>
          <a:latin typeface="+mn-lt"/>
          <a:ea typeface="+mn-ea"/>
          <a:cs typeface="+mn-cs"/>
          <a:sym typeface="Futura"/>
        </a:defRPr>
      </a:lvl4pPr>
      <a:lvl5pPr marL="0" marR="0" indent="1371600" algn="ctr" defTabSz="457200" rtl="0" latinLnBrk="0">
        <a:lnSpc>
          <a:spcPct val="100000"/>
        </a:lnSpc>
        <a:spcBef>
          <a:spcPts val="0"/>
        </a:spcBef>
        <a:spcAft>
          <a:spcPts val="0"/>
        </a:spcAft>
        <a:buClrTx/>
        <a:buSzTx/>
        <a:buFontTx/>
        <a:buNone/>
        <a:tabLst/>
        <a:defRPr b="0" baseline="0" cap="all" i="0" spc="79" strike="noStrike" sz="4000" u="none">
          <a:solidFill>
            <a:srgbClr val="5B5854"/>
          </a:solidFill>
          <a:uFillTx/>
          <a:latin typeface="+mn-lt"/>
          <a:ea typeface="+mn-ea"/>
          <a:cs typeface="+mn-cs"/>
          <a:sym typeface="Futura"/>
        </a:defRPr>
      </a:lvl5pPr>
      <a:lvl6pPr marL="0" marR="0" indent="1714500" algn="ctr" defTabSz="457200" rtl="0" latinLnBrk="0">
        <a:lnSpc>
          <a:spcPct val="100000"/>
        </a:lnSpc>
        <a:spcBef>
          <a:spcPts val="0"/>
        </a:spcBef>
        <a:spcAft>
          <a:spcPts val="0"/>
        </a:spcAft>
        <a:buClrTx/>
        <a:buSzTx/>
        <a:buFontTx/>
        <a:buNone/>
        <a:tabLst/>
        <a:defRPr b="0" baseline="0" cap="all" i="0" spc="79" strike="noStrike" sz="4000" u="none">
          <a:solidFill>
            <a:srgbClr val="5B5854"/>
          </a:solidFill>
          <a:uFillTx/>
          <a:latin typeface="+mn-lt"/>
          <a:ea typeface="+mn-ea"/>
          <a:cs typeface="+mn-cs"/>
          <a:sym typeface="Futura"/>
        </a:defRPr>
      </a:lvl6pPr>
      <a:lvl7pPr marL="0" marR="0" indent="2057400" algn="ctr" defTabSz="457200" rtl="0" latinLnBrk="0">
        <a:lnSpc>
          <a:spcPct val="100000"/>
        </a:lnSpc>
        <a:spcBef>
          <a:spcPts val="0"/>
        </a:spcBef>
        <a:spcAft>
          <a:spcPts val="0"/>
        </a:spcAft>
        <a:buClrTx/>
        <a:buSzTx/>
        <a:buFontTx/>
        <a:buNone/>
        <a:tabLst/>
        <a:defRPr b="0" baseline="0" cap="all" i="0" spc="79" strike="noStrike" sz="4000" u="none">
          <a:solidFill>
            <a:srgbClr val="5B5854"/>
          </a:solidFill>
          <a:uFillTx/>
          <a:latin typeface="+mn-lt"/>
          <a:ea typeface="+mn-ea"/>
          <a:cs typeface="+mn-cs"/>
          <a:sym typeface="Futura"/>
        </a:defRPr>
      </a:lvl7pPr>
      <a:lvl8pPr marL="0" marR="0" indent="2400300" algn="ctr" defTabSz="457200" rtl="0" latinLnBrk="0">
        <a:lnSpc>
          <a:spcPct val="100000"/>
        </a:lnSpc>
        <a:spcBef>
          <a:spcPts val="0"/>
        </a:spcBef>
        <a:spcAft>
          <a:spcPts val="0"/>
        </a:spcAft>
        <a:buClrTx/>
        <a:buSzTx/>
        <a:buFontTx/>
        <a:buNone/>
        <a:tabLst/>
        <a:defRPr b="0" baseline="0" cap="all" i="0" spc="79" strike="noStrike" sz="4000" u="none">
          <a:solidFill>
            <a:srgbClr val="5B5854"/>
          </a:solidFill>
          <a:uFillTx/>
          <a:latin typeface="+mn-lt"/>
          <a:ea typeface="+mn-ea"/>
          <a:cs typeface="+mn-cs"/>
          <a:sym typeface="Futura"/>
        </a:defRPr>
      </a:lvl8pPr>
      <a:lvl9pPr marL="0" marR="0" indent="2743200" algn="ctr" defTabSz="457200" rtl="0" latinLnBrk="0">
        <a:lnSpc>
          <a:spcPct val="100000"/>
        </a:lnSpc>
        <a:spcBef>
          <a:spcPts val="0"/>
        </a:spcBef>
        <a:spcAft>
          <a:spcPts val="0"/>
        </a:spcAft>
        <a:buClrTx/>
        <a:buSzTx/>
        <a:buFontTx/>
        <a:buNone/>
        <a:tabLst/>
        <a:defRPr b="0" baseline="0" cap="all" i="0" spc="79" strike="noStrike" sz="4000" u="none">
          <a:solidFill>
            <a:srgbClr val="5B5854"/>
          </a:solidFill>
          <a:uFillTx/>
          <a:latin typeface="+mn-lt"/>
          <a:ea typeface="+mn-ea"/>
          <a:cs typeface="+mn-cs"/>
          <a:sym typeface="Futura"/>
        </a:defRPr>
      </a:lvl9pPr>
    </p:titleStyle>
    <p:bodyStyle>
      <a:lvl1pPr marL="381000" marR="0" indent="-381000" algn="l" defTabSz="457200" rtl="0" latinLnBrk="0">
        <a:lnSpc>
          <a:spcPct val="100000"/>
        </a:lnSpc>
        <a:spcBef>
          <a:spcPts val="3400"/>
        </a:spcBef>
        <a:spcAft>
          <a:spcPts val="0"/>
        </a:spcAft>
        <a:buClr>
          <a:srgbClr val="9A958E"/>
        </a:buClr>
        <a:buSzPct val="75000"/>
        <a:buFontTx/>
        <a:buChar char="•"/>
        <a:tabLst/>
        <a:defRPr b="0" baseline="0" cap="none" i="0" spc="56" strike="noStrike" sz="2800" u="none">
          <a:solidFill>
            <a:srgbClr val="5B5854"/>
          </a:solidFill>
          <a:uFillTx/>
          <a:latin typeface="Avenir Medium"/>
          <a:ea typeface="Avenir Medium"/>
          <a:cs typeface="Avenir Medium"/>
          <a:sym typeface="Avenir Medium"/>
        </a:defRPr>
      </a:lvl1pPr>
      <a:lvl2pPr marL="762000" marR="0" indent="-381000" algn="l" defTabSz="457200" rtl="0" latinLnBrk="0">
        <a:lnSpc>
          <a:spcPct val="100000"/>
        </a:lnSpc>
        <a:spcBef>
          <a:spcPts val="3400"/>
        </a:spcBef>
        <a:spcAft>
          <a:spcPts val="0"/>
        </a:spcAft>
        <a:buClr>
          <a:srgbClr val="9A958E"/>
        </a:buClr>
        <a:buSzPct val="75000"/>
        <a:buFontTx/>
        <a:buChar char="•"/>
        <a:tabLst/>
        <a:defRPr b="0" baseline="0" cap="none" i="0" spc="56" strike="noStrike" sz="2800" u="none">
          <a:solidFill>
            <a:srgbClr val="5B5854"/>
          </a:solidFill>
          <a:uFillTx/>
          <a:latin typeface="Avenir Medium"/>
          <a:ea typeface="Avenir Medium"/>
          <a:cs typeface="Avenir Medium"/>
          <a:sym typeface="Avenir Medium"/>
        </a:defRPr>
      </a:lvl2pPr>
      <a:lvl3pPr marL="1143000" marR="0" indent="-381000" algn="l" defTabSz="457200" rtl="0" latinLnBrk="0">
        <a:lnSpc>
          <a:spcPct val="100000"/>
        </a:lnSpc>
        <a:spcBef>
          <a:spcPts val="3400"/>
        </a:spcBef>
        <a:spcAft>
          <a:spcPts val="0"/>
        </a:spcAft>
        <a:buClr>
          <a:srgbClr val="9A958E"/>
        </a:buClr>
        <a:buSzPct val="75000"/>
        <a:buFontTx/>
        <a:buChar char="•"/>
        <a:tabLst/>
        <a:defRPr b="0" baseline="0" cap="none" i="0" spc="56" strike="noStrike" sz="2800" u="none">
          <a:solidFill>
            <a:srgbClr val="5B5854"/>
          </a:solidFill>
          <a:uFillTx/>
          <a:latin typeface="Avenir Medium"/>
          <a:ea typeface="Avenir Medium"/>
          <a:cs typeface="Avenir Medium"/>
          <a:sym typeface="Avenir Medium"/>
        </a:defRPr>
      </a:lvl3pPr>
      <a:lvl4pPr marL="1524000" marR="0" indent="-381000" algn="l" defTabSz="457200" rtl="0" latinLnBrk="0">
        <a:lnSpc>
          <a:spcPct val="100000"/>
        </a:lnSpc>
        <a:spcBef>
          <a:spcPts val="3400"/>
        </a:spcBef>
        <a:spcAft>
          <a:spcPts val="0"/>
        </a:spcAft>
        <a:buClr>
          <a:srgbClr val="9A958E"/>
        </a:buClr>
        <a:buSzPct val="75000"/>
        <a:buFontTx/>
        <a:buChar char="•"/>
        <a:tabLst/>
        <a:defRPr b="0" baseline="0" cap="none" i="0" spc="56" strike="noStrike" sz="2800" u="none">
          <a:solidFill>
            <a:srgbClr val="5B5854"/>
          </a:solidFill>
          <a:uFillTx/>
          <a:latin typeface="Avenir Medium"/>
          <a:ea typeface="Avenir Medium"/>
          <a:cs typeface="Avenir Medium"/>
          <a:sym typeface="Avenir Medium"/>
        </a:defRPr>
      </a:lvl4pPr>
      <a:lvl5pPr marL="1905000" marR="0" indent="-381000" algn="l" defTabSz="457200" rtl="0" latinLnBrk="0">
        <a:lnSpc>
          <a:spcPct val="100000"/>
        </a:lnSpc>
        <a:spcBef>
          <a:spcPts val="3400"/>
        </a:spcBef>
        <a:spcAft>
          <a:spcPts val="0"/>
        </a:spcAft>
        <a:buClr>
          <a:srgbClr val="9A958E"/>
        </a:buClr>
        <a:buSzPct val="75000"/>
        <a:buFontTx/>
        <a:buChar char="•"/>
        <a:tabLst/>
        <a:defRPr b="0" baseline="0" cap="none" i="0" spc="56" strike="noStrike" sz="2800" u="none">
          <a:solidFill>
            <a:srgbClr val="5B5854"/>
          </a:solidFill>
          <a:uFillTx/>
          <a:latin typeface="Avenir Medium"/>
          <a:ea typeface="Avenir Medium"/>
          <a:cs typeface="Avenir Medium"/>
          <a:sym typeface="Avenir Medium"/>
        </a:defRPr>
      </a:lvl5pPr>
      <a:lvl6pPr marL="2286000" marR="0" indent="-381000" algn="l" defTabSz="457200" rtl="0" latinLnBrk="0">
        <a:lnSpc>
          <a:spcPct val="100000"/>
        </a:lnSpc>
        <a:spcBef>
          <a:spcPts val="3400"/>
        </a:spcBef>
        <a:spcAft>
          <a:spcPts val="0"/>
        </a:spcAft>
        <a:buClr>
          <a:srgbClr val="9A958E"/>
        </a:buClr>
        <a:buSzPct val="75000"/>
        <a:buFontTx/>
        <a:buChar char="•"/>
        <a:tabLst/>
        <a:defRPr b="0" baseline="0" cap="none" i="0" spc="56" strike="noStrike" sz="2800" u="none">
          <a:solidFill>
            <a:srgbClr val="5B5854"/>
          </a:solidFill>
          <a:uFillTx/>
          <a:latin typeface="Avenir Medium"/>
          <a:ea typeface="Avenir Medium"/>
          <a:cs typeface="Avenir Medium"/>
          <a:sym typeface="Avenir Medium"/>
        </a:defRPr>
      </a:lvl6pPr>
      <a:lvl7pPr marL="2667000" marR="0" indent="-381000" algn="l" defTabSz="457200" rtl="0" latinLnBrk="0">
        <a:lnSpc>
          <a:spcPct val="100000"/>
        </a:lnSpc>
        <a:spcBef>
          <a:spcPts val="3400"/>
        </a:spcBef>
        <a:spcAft>
          <a:spcPts val="0"/>
        </a:spcAft>
        <a:buClr>
          <a:srgbClr val="9A958E"/>
        </a:buClr>
        <a:buSzPct val="75000"/>
        <a:buFontTx/>
        <a:buChar char="•"/>
        <a:tabLst/>
        <a:defRPr b="0" baseline="0" cap="none" i="0" spc="56" strike="noStrike" sz="2800" u="none">
          <a:solidFill>
            <a:srgbClr val="5B5854"/>
          </a:solidFill>
          <a:uFillTx/>
          <a:latin typeface="Avenir Medium"/>
          <a:ea typeface="Avenir Medium"/>
          <a:cs typeface="Avenir Medium"/>
          <a:sym typeface="Avenir Medium"/>
        </a:defRPr>
      </a:lvl7pPr>
      <a:lvl8pPr marL="3048000" marR="0" indent="-381000" algn="l" defTabSz="457200" rtl="0" latinLnBrk="0">
        <a:lnSpc>
          <a:spcPct val="100000"/>
        </a:lnSpc>
        <a:spcBef>
          <a:spcPts val="3400"/>
        </a:spcBef>
        <a:spcAft>
          <a:spcPts val="0"/>
        </a:spcAft>
        <a:buClr>
          <a:srgbClr val="9A958E"/>
        </a:buClr>
        <a:buSzPct val="75000"/>
        <a:buFontTx/>
        <a:buChar char="•"/>
        <a:tabLst/>
        <a:defRPr b="0" baseline="0" cap="none" i="0" spc="56" strike="noStrike" sz="2800" u="none">
          <a:solidFill>
            <a:srgbClr val="5B5854"/>
          </a:solidFill>
          <a:uFillTx/>
          <a:latin typeface="Avenir Medium"/>
          <a:ea typeface="Avenir Medium"/>
          <a:cs typeface="Avenir Medium"/>
          <a:sym typeface="Avenir Medium"/>
        </a:defRPr>
      </a:lvl8pPr>
      <a:lvl9pPr marL="3429000" marR="0" indent="-381000" algn="l" defTabSz="457200" rtl="0" latinLnBrk="0">
        <a:lnSpc>
          <a:spcPct val="100000"/>
        </a:lnSpc>
        <a:spcBef>
          <a:spcPts val="3400"/>
        </a:spcBef>
        <a:spcAft>
          <a:spcPts val="0"/>
        </a:spcAft>
        <a:buClr>
          <a:srgbClr val="9A958E"/>
        </a:buClr>
        <a:buSzPct val="75000"/>
        <a:buFontTx/>
        <a:buChar char="•"/>
        <a:tabLst/>
        <a:defRPr b="0" baseline="0" cap="none" i="0" spc="56" strike="noStrike" sz="2800" u="none">
          <a:solidFill>
            <a:srgbClr val="5B5854"/>
          </a:solidFill>
          <a:uFillTx/>
          <a:latin typeface="Avenir Medium"/>
          <a:ea typeface="Avenir Medium"/>
          <a:cs typeface="Avenir Medium"/>
          <a:sym typeface="Avenir Medium"/>
        </a:defRPr>
      </a:lvl9pPr>
    </p:bodyStyle>
    <p:otherStyle>
      <a:lvl1pPr marL="0" marR="0" indent="0" algn="ctr" defTabSz="457200" latinLnBrk="0">
        <a:lnSpc>
          <a:spcPct val="100000"/>
        </a:lnSpc>
        <a:spcBef>
          <a:spcPts val="0"/>
        </a:spcBef>
        <a:spcAft>
          <a:spcPts val="0"/>
        </a:spcAft>
        <a:buClrTx/>
        <a:buSzTx/>
        <a:buFontTx/>
        <a:buNone/>
        <a:tabLst/>
        <a:defRPr b="0" baseline="0" cap="all" i="0" spc="28" strike="noStrike" sz="1400" u="none">
          <a:solidFill>
            <a:schemeClr val="tx1"/>
          </a:solidFill>
          <a:uFillTx/>
          <a:latin typeface="+mn-lt"/>
          <a:ea typeface="+mn-ea"/>
          <a:cs typeface="+mn-cs"/>
          <a:sym typeface="Futura"/>
        </a:defRPr>
      </a:lvl1pPr>
      <a:lvl2pPr marL="0" marR="0" indent="228600" algn="ctr" defTabSz="457200" latinLnBrk="0">
        <a:lnSpc>
          <a:spcPct val="100000"/>
        </a:lnSpc>
        <a:spcBef>
          <a:spcPts val="0"/>
        </a:spcBef>
        <a:spcAft>
          <a:spcPts val="0"/>
        </a:spcAft>
        <a:buClrTx/>
        <a:buSzTx/>
        <a:buFontTx/>
        <a:buNone/>
        <a:tabLst/>
        <a:defRPr b="0" baseline="0" cap="all" i="0" spc="28" strike="noStrike" sz="1400" u="none">
          <a:solidFill>
            <a:schemeClr val="tx1"/>
          </a:solidFill>
          <a:uFillTx/>
          <a:latin typeface="+mn-lt"/>
          <a:ea typeface="+mn-ea"/>
          <a:cs typeface="+mn-cs"/>
          <a:sym typeface="Futura"/>
        </a:defRPr>
      </a:lvl2pPr>
      <a:lvl3pPr marL="0" marR="0" indent="457200" algn="ctr" defTabSz="457200" latinLnBrk="0">
        <a:lnSpc>
          <a:spcPct val="100000"/>
        </a:lnSpc>
        <a:spcBef>
          <a:spcPts val="0"/>
        </a:spcBef>
        <a:spcAft>
          <a:spcPts val="0"/>
        </a:spcAft>
        <a:buClrTx/>
        <a:buSzTx/>
        <a:buFontTx/>
        <a:buNone/>
        <a:tabLst/>
        <a:defRPr b="0" baseline="0" cap="all" i="0" spc="28" strike="noStrike" sz="1400" u="none">
          <a:solidFill>
            <a:schemeClr val="tx1"/>
          </a:solidFill>
          <a:uFillTx/>
          <a:latin typeface="+mn-lt"/>
          <a:ea typeface="+mn-ea"/>
          <a:cs typeface="+mn-cs"/>
          <a:sym typeface="Futura"/>
        </a:defRPr>
      </a:lvl3pPr>
      <a:lvl4pPr marL="0" marR="0" indent="685800" algn="ctr" defTabSz="457200" latinLnBrk="0">
        <a:lnSpc>
          <a:spcPct val="100000"/>
        </a:lnSpc>
        <a:spcBef>
          <a:spcPts val="0"/>
        </a:spcBef>
        <a:spcAft>
          <a:spcPts val="0"/>
        </a:spcAft>
        <a:buClrTx/>
        <a:buSzTx/>
        <a:buFontTx/>
        <a:buNone/>
        <a:tabLst/>
        <a:defRPr b="0" baseline="0" cap="all" i="0" spc="28" strike="noStrike" sz="1400" u="none">
          <a:solidFill>
            <a:schemeClr val="tx1"/>
          </a:solidFill>
          <a:uFillTx/>
          <a:latin typeface="+mn-lt"/>
          <a:ea typeface="+mn-ea"/>
          <a:cs typeface="+mn-cs"/>
          <a:sym typeface="Futura"/>
        </a:defRPr>
      </a:lvl4pPr>
      <a:lvl5pPr marL="0" marR="0" indent="914400" algn="ctr" defTabSz="457200" latinLnBrk="0">
        <a:lnSpc>
          <a:spcPct val="100000"/>
        </a:lnSpc>
        <a:spcBef>
          <a:spcPts val="0"/>
        </a:spcBef>
        <a:spcAft>
          <a:spcPts val="0"/>
        </a:spcAft>
        <a:buClrTx/>
        <a:buSzTx/>
        <a:buFontTx/>
        <a:buNone/>
        <a:tabLst/>
        <a:defRPr b="0" baseline="0" cap="all" i="0" spc="28" strike="noStrike" sz="1400" u="none">
          <a:solidFill>
            <a:schemeClr val="tx1"/>
          </a:solidFill>
          <a:uFillTx/>
          <a:latin typeface="+mn-lt"/>
          <a:ea typeface="+mn-ea"/>
          <a:cs typeface="+mn-cs"/>
          <a:sym typeface="Futura"/>
        </a:defRPr>
      </a:lvl5pPr>
      <a:lvl6pPr marL="0" marR="0" indent="1143000" algn="ctr" defTabSz="457200" latinLnBrk="0">
        <a:lnSpc>
          <a:spcPct val="100000"/>
        </a:lnSpc>
        <a:spcBef>
          <a:spcPts val="0"/>
        </a:spcBef>
        <a:spcAft>
          <a:spcPts val="0"/>
        </a:spcAft>
        <a:buClrTx/>
        <a:buSzTx/>
        <a:buFontTx/>
        <a:buNone/>
        <a:tabLst/>
        <a:defRPr b="0" baseline="0" cap="all" i="0" spc="28" strike="noStrike" sz="1400" u="none">
          <a:solidFill>
            <a:schemeClr val="tx1"/>
          </a:solidFill>
          <a:uFillTx/>
          <a:latin typeface="+mn-lt"/>
          <a:ea typeface="+mn-ea"/>
          <a:cs typeface="+mn-cs"/>
          <a:sym typeface="Futura"/>
        </a:defRPr>
      </a:lvl6pPr>
      <a:lvl7pPr marL="0" marR="0" indent="1371600" algn="ctr" defTabSz="457200" latinLnBrk="0">
        <a:lnSpc>
          <a:spcPct val="100000"/>
        </a:lnSpc>
        <a:spcBef>
          <a:spcPts val="0"/>
        </a:spcBef>
        <a:spcAft>
          <a:spcPts val="0"/>
        </a:spcAft>
        <a:buClrTx/>
        <a:buSzTx/>
        <a:buFontTx/>
        <a:buNone/>
        <a:tabLst/>
        <a:defRPr b="0" baseline="0" cap="all" i="0" spc="28" strike="noStrike" sz="1400" u="none">
          <a:solidFill>
            <a:schemeClr val="tx1"/>
          </a:solidFill>
          <a:uFillTx/>
          <a:latin typeface="+mn-lt"/>
          <a:ea typeface="+mn-ea"/>
          <a:cs typeface="+mn-cs"/>
          <a:sym typeface="Futura"/>
        </a:defRPr>
      </a:lvl7pPr>
      <a:lvl8pPr marL="0" marR="0" indent="1600200" algn="ctr" defTabSz="457200" latinLnBrk="0">
        <a:lnSpc>
          <a:spcPct val="100000"/>
        </a:lnSpc>
        <a:spcBef>
          <a:spcPts val="0"/>
        </a:spcBef>
        <a:spcAft>
          <a:spcPts val="0"/>
        </a:spcAft>
        <a:buClrTx/>
        <a:buSzTx/>
        <a:buFontTx/>
        <a:buNone/>
        <a:tabLst/>
        <a:defRPr b="0" baseline="0" cap="all" i="0" spc="28" strike="noStrike" sz="1400" u="none">
          <a:solidFill>
            <a:schemeClr val="tx1"/>
          </a:solidFill>
          <a:uFillTx/>
          <a:latin typeface="+mn-lt"/>
          <a:ea typeface="+mn-ea"/>
          <a:cs typeface="+mn-cs"/>
          <a:sym typeface="Futura"/>
        </a:defRPr>
      </a:lvl8pPr>
      <a:lvl9pPr marL="0" marR="0" indent="1828800" algn="ctr" defTabSz="457200" latinLnBrk="0">
        <a:lnSpc>
          <a:spcPct val="100000"/>
        </a:lnSpc>
        <a:spcBef>
          <a:spcPts val="0"/>
        </a:spcBef>
        <a:spcAft>
          <a:spcPts val="0"/>
        </a:spcAft>
        <a:buClrTx/>
        <a:buSzTx/>
        <a:buFontTx/>
        <a:buNone/>
        <a:tabLst/>
        <a:defRPr b="0" baseline="0" cap="all" i="0" spc="28" strike="noStrike" sz="1400" u="none">
          <a:solidFill>
            <a:schemeClr val="tx1"/>
          </a:solidFill>
          <a:uFillTx/>
          <a:latin typeface="+mn-lt"/>
          <a:ea typeface="+mn-ea"/>
          <a:cs typeface="+mn-cs"/>
          <a:sym typeface="Futura"/>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8.xml"/></Relationships>

</file>

<file path=ppt/slides/_rels/slide11.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2.tif"/></Relationships>

</file>

<file path=ppt/slides/_rels/slide12.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3.tif"/></Relationships>

</file>

<file path=ppt/slides/_rels/slide13.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4.tif"/><Relationship Id="rId3" Type="http://schemas.openxmlformats.org/officeDocument/2006/relationships/image" Target="../media/image5.tif"/></Relationships>

</file>

<file path=ppt/slides/_rels/slide14.xml.rels><?xml version="1.0" encoding="UTF-8"?>
<Relationships xmlns="http://schemas.openxmlformats.org/package/2006/relationships"><Relationship Id="rId1" Type="http://schemas.openxmlformats.org/officeDocument/2006/relationships/slideLayout" Target="../slideLayouts/slideLayout8.xml"/></Relationships>

</file>

<file path=ppt/slides/_rels/slide15.xml.rels><?xml version="1.0" encoding="UTF-8"?>
<Relationships xmlns="http://schemas.openxmlformats.org/package/2006/relationships"><Relationship Id="rId1" Type="http://schemas.openxmlformats.org/officeDocument/2006/relationships/slideLayout" Target="../slideLayouts/slideLayout8.xml"/></Relationships>

</file>

<file path=ppt/slides/_rels/slide16.xml.rels><?xml version="1.0" encoding="UTF-8"?>
<Relationships xmlns="http://schemas.openxmlformats.org/package/2006/relationships"><Relationship Id="rId1" Type="http://schemas.openxmlformats.org/officeDocument/2006/relationships/slideLayout" Target="../slideLayouts/slideLayout8.xml"/></Relationships>

</file>

<file path=ppt/slides/_rels/slide17.xml.rels><?xml version="1.0" encoding="UTF-8"?>
<Relationships xmlns="http://schemas.openxmlformats.org/package/2006/relationships"><Relationship Id="rId1" Type="http://schemas.openxmlformats.org/officeDocument/2006/relationships/slideLayout" Target="../slideLayouts/slideLayout8.xml"/></Relationships>

</file>

<file path=ppt/slides/_rels/slide18.xml.rels><?xml version="1.0" encoding="UTF-8"?>
<Relationships xmlns="http://schemas.openxmlformats.org/package/2006/relationships"><Relationship Id="rId1" Type="http://schemas.openxmlformats.org/officeDocument/2006/relationships/slideLayout" Target="../slideLayouts/slideLayout8.xml"/></Relationships>

</file>

<file path=ppt/slides/_rels/slide19.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6.tif"/><Relationship Id="rId3" Type="http://schemas.openxmlformats.org/officeDocument/2006/relationships/image" Target="../media/image7.tif"/></Relationships>

</file>

<file path=ppt/slides/_rels/slide2.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3.png"/></Relationships>

</file>

<file path=ppt/slides/_rels/slide20.xml.rels><?xml version="1.0" encoding="UTF-8"?>
<Relationships xmlns="http://schemas.openxmlformats.org/package/2006/relationships"><Relationship Id="rId1" Type="http://schemas.openxmlformats.org/officeDocument/2006/relationships/slideLayout" Target="../slideLayouts/slideLayout8.xml"/></Relationships>

</file>

<file path=ppt/slides/_rels/slide21.xml.rels><?xml version="1.0" encoding="UTF-8"?>
<Relationships xmlns="http://schemas.openxmlformats.org/package/2006/relationships"><Relationship Id="rId1" Type="http://schemas.openxmlformats.org/officeDocument/2006/relationships/slideLayout" Target="../slideLayouts/slideLayout8.xml"/></Relationships>

</file>

<file path=ppt/slides/_rels/slide22.xml.rels><?xml version="1.0" encoding="UTF-8"?>
<Relationships xmlns="http://schemas.openxmlformats.org/package/2006/relationships"><Relationship Id="rId1" Type="http://schemas.openxmlformats.org/officeDocument/2006/relationships/slideLayout" Target="../slideLayouts/slideLayout8.xml"/></Relationships>

</file>

<file path=ppt/slides/_rels/slide23.xml.rels><?xml version="1.0" encoding="UTF-8"?>
<Relationships xmlns="http://schemas.openxmlformats.org/package/2006/relationships"><Relationship Id="rId1" Type="http://schemas.openxmlformats.org/officeDocument/2006/relationships/slideLayout" Target="../slideLayouts/slideLayout8.xml"/></Relationships>

</file>

<file path=ppt/slides/_rels/slide24.xml.rels><?xml version="1.0" encoding="UTF-8"?>
<Relationships xmlns="http://schemas.openxmlformats.org/package/2006/relationships"><Relationship Id="rId1" Type="http://schemas.openxmlformats.org/officeDocument/2006/relationships/slideLayout" Target="../slideLayouts/slideLayout8.xml"/></Relationships>

</file>

<file path=ppt/slides/_rels/slide25.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hyperlink" Target="https://beginnersbook.com/2013/04/oops-concepts/" TargetMode="External"/></Relationships>

</file>

<file path=ppt/slides/_rels/slide26.xml.rels><?xml version="1.0" encoding="UTF-8"?>
<Relationships xmlns="http://schemas.openxmlformats.org/package/2006/relationships"><Relationship Id="rId1" Type="http://schemas.openxmlformats.org/officeDocument/2006/relationships/slideLayout" Target="../slideLayouts/slideLayout8.xml"/></Relationships>

</file>

<file path=ppt/slides/_rels/slide27.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8.tif"/></Relationships>

</file>

<file path=ppt/slides/_rels/slide28.xml.rels><?xml version="1.0" encoding="UTF-8"?>
<Relationships xmlns="http://schemas.openxmlformats.org/package/2006/relationships"><Relationship Id="rId1" Type="http://schemas.openxmlformats.org/officeDocument/2006/relationships/slideLayout" Target="../slideLayouts/slideLayout8.xml"/></Relationships>

</file>

<file path=ppt/slides/_rels/slide29.xml.rels><?xml version="1.0" encoding="UTF-8"?>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tif"/></Relationships>

</file>

<file path=ppt/slides/_rels/slide30.xml.rels><?xml version="1.0" encoding="UTF-8"?>
<Relationships xmlns="http://schemas.openxmlformats.org/package/2006/relationships"><Relationship Id="rId1" Type="http://schemas.openxmlformats.org/officeDocument/2006/relationships/slideLayout" Target="../slideLayouts/slideLayout8.xml"/></Relationships>

</file>

<file path=ppt/slides/_rels/slide31.xml.rels><?xml version="1.0" encoding="UTF-8"?>
<Relationships xmlns="http://schemas.openxmlformats.org/package/2006/relationships"><Relationship Id="rId1" Type="http://schemas.openxmlformats.org/officeDocument/2006/relationships/slideLayout" Target="../slideLayouts/slideLayout8.xml"/></Relationships>

</file>

<file path=ppt/slides/_rels/slide32.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9.tif"/></Relationships>

</file>

<file path=ppt/slides/_rels/slide33.xml.rels><?xml version="1.0" encoding="UTF-8"?>
<Relationships xmlns="http://schemas.openxmlformats.org/package/2006/relationships"><Relationship Id="rId1" Type="http://schemas.openxmlformats.org/officeDocument/2006/relationships/slideLayout" Target="../slideLayouts/slideLayout8.xml"/></Relationships>

</file>

<file path=ppt/slides/_rels/slide34.xml.rels><?xml version="1.0" encoding="UTF-8"?>
<Relationships xmlns="http://schemas.openxmlformats.org/package/2006/relationships"><Relationship Id="rId1" Type="http://schemas.openxmlformats.org/officeDocument/2006/relationships/slideLayout" Target="../slideLayouts/slideLayout8.xml"/></Relationships>

</file>

<file path=ppt/slides/_rels/slide35.xml.rels><?xml version="1.0" encoding="UTF-8"?>
<Relationships xmlns="http://schemas.openxmlformats.org/package/2006/relationships"><Relationship Id="rId1" Type="http://schemas.openxmlformats.org/officeDocument/2006/relationships/slideLayout" Target="../slideLayouts/slideLayout8.xml"/></Relationships>

</file>

<file path=ppt/slides/_rels/slide36.xml.rels><?xml version="1.0" encoding="UTF-8"?>
<Relationships xmlns="http://schemas.openxmlformats.org/package/2006/relationships"><Relationship Id="rId1" Type="http://schemas.openxmlformats.org/officeDocument/2006/relationships/slideLayout" Target="../slideLayouts/slideLayout8.xml"/></Relationships>

</file>

<file path=ppt/slides/_rels/slide37.xml.rels><?xml version="1.0" encoding="UTF-8"?>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3.png"/><Relationship Id="rId3" Type="http://schemas.openxmlformats.org/officeDocument/2006/relationships/image" Target="../media/image4.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3.png"/><Relationship Id="rId3" Type="http://schemas.openxmlformats.org/officeDocument/2006/relationships/hyperlink" Target="http://www.oracle.com/technetwork/java/javase/downloads/index.html" TargetMode="External"/><Relationship Id="rId4" Type="http://schemas.openxmlformats.org/officeDocument/2006/relationships/image" Target="../media/image5.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3.png"/><Relationship Id="rId3" Type="http://schemas.openxmlformats.org/officeDocument/2006/relationships/image" Target="../media/image6.png"/><Relationship Id="rId4" Type="http://schemas.openxmlformats.org/officeDocument/2006/relationships/image" Target="../media/image7.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8" name="Java Training…"/>
          <p:cNvSpPr txBox="1"/>
          <p:nvPr>
            <p:ph type="title"/>
          </p:nvPr>
        </p:nvSpPr>
        <p:spPr>
          <a:prstGeom prst="rect">
            <a:avLst/>
          </a:prstGeom>
        </p:spPr>
        <p:txBody>
          <a:bodyPr/>
          <a:lstStyle/>
          <a:p>
            <a:pPr/>
            <a:r>
              <a:t>Java Training</a:t>
            </a:r>
          </a:p>
          <a:p>
            <a:pPr>
              <a:defRPr spc="64" sz="3200"/>
            </a:pPr>
            <a:r>
              <a:t>14th - 15th Sep 2019</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2" name="JAVA DATA TYPES"/>
          <p:cNvSpPr txBox="1"/>
          <p:nvPr>
            <p:ph type="title"/>
          </p:nvPr>
        </p:nvSpPr>
        <p:spPr>
          <a:prstGeom prst="rect">
            <a:avLst/>
          </a:prstGeom>
        </p:spPr>
        <p:txBody>
          <a:bodyPr/>
          <a:lstStyle>
            <a:lvl1pPr defTabSz="452627">
              <a:defRPr spc="79" sz="3959"/>
            </a:lvl1pPr>
          </a:lstStyle>
          <a:p>
            <a:pPr/>
            <a:r>
              <a:t>JAVA DATA TYPES</a:t>
            </a:r>
          </a:p>
        </p:txBody>
      </p:sp>
      <p:sp>
        <p:nvSpPr>
          <p:cNvPr id="193" name="Primitive Data Types…"/>
          <p:cNvSpPr txBox="1"/>
          <p:nvPr>
            <p:ph type="body" idx="1"/>
          </p:nvPr>
        </p:nvSpPr>
        <p:spPr>
          <a:xfrm>
            <a:off x="673100" y="1301799"/>
            <a:ext cx="11658600" cy="8247957"/>
          </a:xfrm>
          <a:prstGeom prst="rect">
            <a:avLst/>
          </a:prstGeom>
        </p:spPr>
        <p:txBody>
          <a:bodyPr/>
          <a:lstStyle/>
          <a:p>
            <a:pPr marL="0" indent="0" defTabSz="355600">
              <a:spcBef>
                <a:spcPts val="200"/>
              </a:spcBef>
              <a:buClrTx/>
              <a:buSzTx/>
              <a:buNone/>
              <a:defRPr spc="0" sz="1800">
                <a:solidFill>
                  <a:srgbClr val="000000"/>
                </a:solidFill>
                <a:latin typeface="Avenir Next"/>
                <a:ea typeface="Avenir Next"/>
                <a:cs typeface="Avenir Next"/>
                <a:sym typeface="Avenir Next"/>
              </a:defRPr>
            </a:pPr>
            <a:r>
              <a:t>Primitive Data Types</a:t>
            </a:r>
          </a:p>
          <a:p>
            <a:pPr marL="0" indent="0" defTabSz="355600">
              <a:spcBef>
                <a:spcPts val="0"/>
              </a:spcBef>
              <a:buClrTx/>
              <a:buSzTx/>
              <a:buNone/>
              <a:defRPr spc="0" sz="1800">
                <a:solidFill>
                  <a:srgbClr val="000000"/>
                </a:solidFill>
                <a:latin typeface="Avenir Next"/>
                <a:ea typeface="Avenir Next"/>
                <a:cs typeface="Avenir Next"/>
                <a:sym typeface="Avenir Next"/>
              </a:defRPr>
            </a:pPr>
            <a:r>
              <a:t>A primitive data type specifies the size and type of variable values, and it has no additional methods.</a:t>
            </a:r>
          </a:p>
          <a:p>
            <a:pPr marL="0" indent="0" defTabSz="355600">
              <a:spcBef>
                <a:spcPts val="0"/>
              </a:spcBef>
              <a:buClrTx/>
              <a:buSzTx/>
              <a:buNone/>
              <a:defRPr spc="0" sz="1800">
                <a:solidFill>
                  <a:srgbClr val="000000"/>
                </a:solidFill>
                <a:latin typeface="Avenir Next"/>
                <a:ea typeface="Avenir Next"/>
                <a:cs typeface="Avenir Next"/>
                <a:sym typeface="Avenir Next"/>
              </a:defRPr>
            </a:pPr>
            <a:r>
              <a:t>There are eight primitive data types in Java:</a:t>
            </a:r>
          </a:p>
          <a:p>
            <a:pPr marL="0" indent="0" defTabSz="355600">
              <a:spcBef>
                <a:spcPts val="0"/>
              </a:spcBef>
              <a:buClrTx/>
              <a:buSzTx/>
              <a:buNone/>
              <a:defRPr spc="0" sz="1200">
                <a:solidFill>
                  <a:srgbClr val="000000"/>
                </a:solidFill>
                <a:latin typeface="Helvetica Neue"/>
                <a:ea typeface="Helvetica Neue"/>
                <a:cs typeface="Helvetica Neue"/>
                <a:sym typeface="Helvetica Neue"/>
              </a:defRPr>
            </a:pPr>
          </a:p>
        </p:txBody>
      </p:sp>
      <p:graphicFrame>
        <p:nvGraphicFramePr>
          <p:cNvPr id="194" name="Table"/>
          <p:cNvGraphicFramePr/>
          <p:nvPr/>
        </p:nvGraphicFramePr>
        <p:xfrm>
          <a:off x="762000" y="2717800"/>
          <a:ext cx="5829300" cy="6451600"/>
        </p:xfrm>
        <a:graphic xmlns:a="http://schemas.openxmlformats.org/drawingml/2006/main">
          <a:graphicData uri="http://schemas.openxmlformats.org/drawingml/2006/table">
            <a:tbl>
              <a:tblPr firstCol="0" firstRow="0" lastCol="0" lastRow="0" bandCol="0" bandRow="1" rtl="0">
                <a:tableStyleId>{4C3C2611-4C71-4FC5-86AE-919BDF0F9419}</a:tableStyleId>
              </a:tblPr>
              <a:tblGrid>
                <a:gridCol w="1943100"/>
                <a:gridCol w="1943100"/>
                <a:gridCol w="6218684"/>
              </a:tblGrid>
              <a:tr h="716844">
                <a:tc>
                  <a:txBody>
                    <a:bodyPr/>
                    <a:lstStyle/>
                    <a:p>
                      <a:pPr algn="l">
                        <a:defRPr cap="none" spc="0" sz="1800">
                          <a:solidFill>
                            <a:srgbClr val="000000"/>
                          </a:solidFill>
                        </a:defRPr>
                      </a:pPr>
                      <a:r>
                        <a:rPr b="1" sz="1500">
                          <a:solidFill>
                            <a:srgbClr val="5B5854"/>
                          </a:solidFill>
                          <a:latin typeface="Verdana"/>
                          <a:ea typeface="Verdana"/>
                          <a:cs typeface="Verdana"/>
                          <a:sym typeface="Verdana"/>
                        </a:rPr>
                        <a:t>Data Type</a:t>
                      </a:r>
                    </a:p>
                  </a:txBody>
                  <a:tcPr marL="203200" marR="101600" marT="101600" marB="101600" anchor="t" anchorCtr="0" horzOverflow="overflow">
                    <a:lnL w="12700">
                      <a:miter lim="400000"/>
                    </a:lnL>
                    <a:lnT w="12700">
                      <a:miter lim="400000"/>
                    </a:lnT>
                    <a:solidFill>
                      <a:srgbClr val="FFFFFF"/>
                    </a:solidFill>
                  </a:tcPr>
                </a:tc>
                <a:tc>
                  <a:txBody>
                    <a:bodyPr/>
                    <a:lstStyle/>
                    <a:p>
                      <a:pPr algn="l">
                        <a:defRPr cap="none" spc="0" sz="1800">
                          <a:solidFill>
                            <a:srgbClr val="000000"/>
                          </a:solidFill>
                        </a:defRPr>
                      </a:pPr>
                      <a:r>
                        <a:rPr b="1" sz="1500">
                          <a:solidFill>
                            <a:srgbClr val="5B5854"/>
                          </a:solidFill>
                          <a:latin typeface="Verdana"/>
                          <a:ea typeface="Verdana"/>
                          <a:cs typeface="Verdana"/>
                          <a:sym typeface="Verdana"/>
                        </a:rPr>
                        <a:t>Size</a:t>
                      </a:r>
                    </a:p>
                  </a:txBody>
                  <a:tcPr marL="101600" marR="101600" marT="101600" marB="101600" anchor="t" anchorCtr="0" horzOverflow="overflow">
                    <a:lnT w="12700">
                      <a:miter lim="400000"/>
                    </a:lnT>
                    <a:solidFill>
                      <a:srgbClr val="FFFFFF"/>
                    </a:solidFill>
                  </a:tcPr>
                </a:tc>
                <a:tc>
                  <a:txBody>
                    <a:bodyPr/>
                    <a:lstStyle/>
                    <a:p>
                      <a:pPr algn="l">
                        <a:defRPr cap="none" spc="0" sz="1800">
                          <a:solidFill>
                            <a:srgbClr val="000000"/>
                          </a:solidFill>
                        </a:defRPr>
                      </a:pPr>
                      <a:r>
                        <a:rPr b="1" sz="1500">
                          <a:solidFill>
                            <a:srgbClr val="5B5854"/>
                          </a:solidFill>
                          <a:latin typeface="Verdana"/>
                          <a:ea typeface="Verdana"/>
                          <a:cs typeface="Verdana"/>
                          <a:sym typeface="Verdana"/>
                        </a:rPr>
                        <a:t>Description</a:t>
                      </a:r>
                    </a:p>
                  </a:txBody>
                  <a:tcPr marL="101600" marR="101600" marT="101600" marB="101600" anchor="t" anchorCtr="0" horzOverflow="overflow">
                    <a:lnR w="12700">
                      <a:miter lim="400000"/>
                    </a:lnR>
                    <a:lnT w="12700">
                      <a:miter lim="400000"/>
                    </a:lnT>
                    <a:solidFill>
                      <a:srgbClr val="FFFFFF"/>
                    </a:solidFill>
                  </a:tcPr>
                </a:tc>
              </a:tr>
              <a:tr h="716844">
                <a:tc>
                  <a:txBody>
                    <a:bodyPr/>
                    <a:lstStyle/>
                    <a:p>
                      <a:pPr algn="l">
                        <a:defRPr cap="none" spc="0" sz="1800">
                          <a:solidFill>
                            <a:srgbClr val="000000"/>
                          </a:solidFill>
                        </a:defRPr>
                      </a:pPr>
                      <a:r>
                        <a:rPr sz="1500">
                          <a:solidFill>
                            <a:srgbClr val="5B5854"/>
                          </a:solidFill>
                          <a:latin typeface="Verdana"/>
                          <a:ea typeface="Verdana"/>
                          <a:cs typeface="Verdana"/>
                          <a:sym typeface="Verdana"/>
                        </a:rPr>
                        <a:t>byte</a:t>
                      </a:r>
                    </a:p>
                  </a:txBody>
                  <a:tcPr marL="203200" marR="101600" marT="101600" marB="101600" anchor="t" anchorCtr="0" horzOverflow="overflow">
                    <a:lnL w="12700">
                      <a:miter lim="400000"/>
                    </a:lnL>
                    <a:solidFill>
                      <a:srgbClr val="F1F1F1"/>
                    </a:solidFill>
                  </a:tcPr>
                </a:tc>
                <a:tc>
                  <a:txBody>
                    <a:bodyPr/>
                    <a:lstStyle/>
                    <a:p>
                      <a:pPr algn="l">
                        <a:defRPr cap="none" spc="0" sz="1800">
                          <a:solidFill>
                            <a:srgbClr val="000000"/>
                          </a:solidFill>
                        </a:defRPr>
                      </a:pPr>
                      <a:r>
                        <a:rPr sz="1500">
                          <a:solidFill>
                            <a:srgbClr val="5B5854"/>
                          </a:solidFill>
                          <a:latin typeface="Verdana"/>
                          <a:ea typeface="Verdana"/>
                          <a:cs typeface="Verdana"/>
                          <a:sym typeface="Verdana"/>
                        </a:rPr>
                        <a:t>1 byte</a:t>
                      </a:r>
                    </a:p>
                  </a:txBody>
                  <a:tcPr marL="101600" marR="101600" marT="101600" marB="101600" anchor="t" anchorCtr="0" horzOverflow="overflow">
                    <a:solidFill>
                      <a:srgbClr val="F1F1F1"/>
                    </a:solidFill>
                  </a:tcPr>
                </a:tc>
                <a:tc>
                  <a:txBody>
                    <a:bodyPr/>
                    <a:lstStyle/>
                    <a:p>
                      <a:pPr algn="l">
                        <a:defRPr cap="none" spc="0" sz="1800">
                          <a:solidFill>
                            <a:srgbClr val="000000"/>
                          </a:solidFill>
                        </a:defRPr>
                      </a:pPr>
                      <a:r>
                        <a:rPr sz="1500">
                          <a:solidFill>
                            <a:srgbClr val="5B5854"/>
                          </a:solidFill>
                          <a:latin typeface="Verdana"/>
                          <a:ea typeface="Verdana"/>
                          <a:cs typeface="Verdana"/>
                          <a:sym typeface="Verdana"/>
                        </a:rPr>
                        <a:t>Stores whole numbers from -128 to 127</a:t>
                      </a:r>
                    </a:p>
                  </a:txBody>
                  <a:tcPr marL="101600" marR="101600" marT="101600" marB="101600" anchor="t" anchorCtr="0" horzOverflow="overflow">
                    <a:lnR w="12700">
                      <a:miter lim="400000"/>
                    </a:lnR>
                    <a:solidFill>
                      <a:srgbClr val="F1F1F1"/>
                    </a:solidFill>
                  </a:tcPr>
                </a:tc>
              </a:tr>
              <a:tr h="716844">
                <a:tc>
                  <a:txBody>
                    <a:bodyPr/>
                    <a:lstStyle/>
                    <a:p>
                      <a:pPr algn="l">
                        <a:defRPr cap="none" spc="0" sz="1800">
                          <a:solidFill>
                            <a:srgbClr val="000000"/>
                          </a:solidFill>
                        </a:defRPr>
                      </a:pPr>
                      <a:r>
                        <a:rPr sz="1500">
                          <a:solidFill>
                            <a:srgbClr val="5B5854"/>
                          </a:solidFill>
                          <a:latin typeface="Verdana"/>
                          <a:ea typeface="Verdana"/>
                          <a:cs typeface="Verdana"/>
                          <a:sym typeface="Verdana"/>
                        </a:rPr>
                        <a:t>short</a:t>
                      </a:r>
                    </a:p>
                  </a:txBody>
                  <a:tcPr marL="203200" marR="101600" marT="101600" marB="101600" anchor="t" anchorCtr="0" horzOverflow="overflow">
                    <a:lnL w="12700">
                      <a:miter lim="400000"/>
                    </a:lnL>
                    <a:solidFill>
                      <a:srgbClr val="FFFFFF"/>
                    </a:solidFill>
                  </a:tcPr>
                </a:tc>
                <a:tc>
                  <a:txBody>
                    <a:bodyPr/>
                    <a:lstStyle/>
                    <a:p>
                      <a:pPr algn="l">
                        <a:defRPr cap="none" spc="0" sz="1800">
                          <a:solidFill>
                            <a:srgbClr val="000000"/>
                          </a:solidFill>
                        </a:defRPr>
                      </a:pPr>
                      <a:r>
                        <a:rPr sz="1500">
                          <a:solidFill>
                            <a:srgbClr val="5B5854"/>
                          </a:solidFill>
                          <a:latin typeface="Verdana"/>
                          <a:ea typeface="Verdana"/>
                          <a:cs typeface="Verdana"/>
                          <a:sym typeface="Verdana"/>
                        </a:rPr>
                        <a:t>2 bytes</a:t>
                      </a:r>
                    </a:p>
                  </a:txBody>
                  <a:tcPr marL="101600" marR="101600" marT="101600" marB="101600" anchor="t" anchorCtr="0" horzOverflow="overflow">
                    <a:solidFill>
                      <a:srgbClr val="FFFFFF"/>
                    </a:solidFill>
                  </a:tcPr>
                </a:tc>
                <a:tc>
                  <a:txBody>
                    <a:bodyPr/>
                    <a:lstStyle/>
                    <a:p>
                      <a:pPr algn="l">
                        <a:defRPr cap="none" spc="0" sz="1800">
                          <a:solidFill>
                            <a:srgbClr val="000000"/>
                          </a:solidFill>
                        </a:defRPr>
                      </a:pPr>
                      <a:r>
                        <a:rPr sz="1500">
                          <a:solidFill>
                            <a:srgbClr val="5B5854"/>
                          </a:solidFill>
                          <a:latin typeface="Verdana"/>
                          <a:ea typeface="Verdana"/>
                          <a:cs typeface="Verdana"/>
                          <a:sym typeface="Verdana"/>
                        </a:rPr>
                        <a:t>Stores whole numbers from -32,768 to 32,767</a:t>
                      </a:r>
                    </a:p>
                  </a:txBody>
                  <a:tcPr marL="101600" marR="101600" marT="101600" marB="101600" anchor="t" anchorCtr="0" horzOverflow="overflow">
                    <a:lnR w="12700">
                      <a:miter lim="400000"/>
                    </a:lnR>
                    <a:solidFill>
                      <a:srgbClr val="FFFFFF"/>
                    </a:solidFill>
                  </a:tcPr>
                </a:tc>
              </a:tr>
              <a:tr h="716844">
                <a:tc>
                  <a:txBody>
                    <a:bodyPr/>
                    <a:lstStyle/>
                    <a:p>
                      <a:pPr algn="l">
                        <a:defRPr cap="none" spc="0" sz="1800">
                          <a:solidFill>
                            <a:srgbClr val="000000"/>
                          </a:solidFill>
                        </a:defRPr>
                      </a:pPr>
                      <a:r>
                        <a:rPr sz="1500">
                          <a:solidFill>
                            <a:srgbClr val="5B5854"/>
                          </a:solidFill>
                          <a:latin typeface="Verdana"/>
                          <a:ea typeface="Verdana"/>
                          <a:cs typeface="Verdana"/>
                          <a:sym typeface="Verdana"/>
                        </a:rPr>
                        <a:t>int</a:t>
                      </a:r>
                    </a:p>
                  </a:txBody>
                  <a:tcPr marL="203200" marR="101600" marT="101600" marB="101600" anchor="t" anchorCtr="0" horzOverflow="overflow">
                    <a:lnL w="12700">
                      <a:miter lim="400000"/>
                    </a:lnL>
                    <a:solidFill>
                      <a:srgbClr val="F1F1F1"/>
                    </a:solidFill>
                  </a:tcPr>
                </a:tc>
                <a:tc>
                  <a:txBody>
                    <a:bodyPr/>
                    <a:lstStyle/>
                    <a:p>
                      <a:pPr algn="l">
                        <a:defRPr cap="none" spc="0" sz="1800">
                          <a:solidFill>
                            <a:srgbClr val="000000"/>
                          </a:solidFill>
                        </a:defRPr>
                      </a:pPr>
                      <a:r>
                        <a:rPr sz="1500">
                          <a:solidFill>
                            <a:srgbClr val="5B5854"/>
                          </a:solidFill>
                          <a:latin typeface="Verdana"/>
                          <a:ea typeface="Verdana"/>
                          <a:cs typeface="Verdana"/>
                          <a:sym typeface="Verdana"/>
                        </a:rPr>
                        <a:t>4 bytes</a:t>
                      </a:r>
                    </a:p>
                  </a:txBody>
                  <a:tcPr marL="101600" marR="101600" marT="101600" marB="101600" anchor="t" anchorCtr="0" horzOverflow="overflow">
                    <a:solidFill>
                      <a:srgbClr val="F1F1F1"/>
                    </a:solidFill>
                  </a:tcPr>
                </a:tc>
                <a:tc>
                  <a:txBody>
                    <a:bodyPr/>
                    <a:lstStyle/>
                    <a:p>
                      <a:pPr algn="l">
                        <a:defRPr cap="none" spc="0" sz="1800">
                          <a:solidFill>
                            <a:srgbClr val="000000"/>
                          </a:solidFill>
                        </a:defRPr>
                      </a:pPr>
                      <a:r>
                        <a:rPr sz="1500">
                          <a:solidFill>
                            <a:srgbClr val="5B5854"/>
                          </a:solidFill>
                          <a:latin typeface="Verdana"/>
                          <a:ea typeface="Verdana"/>
                          <a:cs typeface="Verdana"/>
                          <a:sym typeface="Verdana"/>
                        </a:rPr>
                        <a:t>Stores whole numbers from -2,147,483,648 to 2,147,483,647</a:t>
                      </a:r>
                    </a:p>
                  </a:txBody>
                  <a:tcPr marL="101600" marR="101600" marT="101600" marB="101600" anchor="t" anchorCtr="0" horzOverflow="overflow">
                    <a:lnR w="12700">
                      <a:miter lim="400000"/>
                    </a:lnR>
                    <a:solidFill>
                      <a:srgbClr val="F1F1F1"/>
                    </a:solidFill>
                  </a:tcPr>
                </a:tc>
              </a:tr>
              <a:tr h="716844">
                <a:tc>
                  <a:txBody>
                    <a:bodyPr/>
                    <a:lstStyle/>
                    <a:p>
                      <a:pPr algn="l">
                        <a:defRPr cap="none" spc="0" sz="1800">
                          <a:solidFill>
                            <a:srgbClr val="000000"/>
                          </a:solidFill>
                        </a:defRPr>
                      </a:pPr>
                      <a:r>
                        <a:rPr sz="1500">
                          <a:solidFill>
                            <a:srgbClr val="5B5854"/>
                          </a:solidFill>
                          <a:latin typeface="Verdana"/>
                          <a:ea typeface="Verdana"/>
                          <a:cs typeface="Verdana"/>
                          <a:sym typeface="Verdana"/>
                        </a:rPr>
                        <a:t>long</a:t>
                      </a:r>
                    </a:p>
                  </a:txBody>
                  <a:tcPr marL="203200" marR="101600" marT="101600" marB="101600" anchor="t" anchorCtr="0" horzOverflow="overflow">
                    <a:lnL w="12700">
                      <a:miter lim="400000"/>
                    </a:lnL>
                    <a:solidFill>
                      <a:srgbClr val="FFFFFF"/>
                    </a:solidFill>
                  </a:tcPr>
                </a:tc>
                <a:tc>
                  <a:txBody>
                    <a:bodyPr/>
                    <a:lstStyle/>
                    <a:p>
                      <a:pPr algn="l">
                        <a:defRPr cap="none" spc="0" sz="1800">
                          <a:solidFill>
                            <a:srgbClr val="000000"/>
                          </a:solidFill>
                        </a:defRPr>
                      </a:pPr>
                      <a:r>
                        <a:rPr sz="1500">
                          <a:solidFill>
                            <a:srgbClr val="5B5854"/>
                          </a:solidFill>
                          <a:latin typeface="Verdana"/>
                          <a:ea typeface="Verdana"/>
                          <a:cs typeface="Verdana"/>
                          <a:sym typeface="Verdana"/>
                        </a:rPr>
                        <a:t>8 bytes</a:t>
                      </a:r>
                    </a:p>
                  </a:txBody>
                  <a:tcPr marL="101600" marR="101600" marT="101600" marB="101600" anchor="t" anchorCtr="0" horzOverflow="overflow">
                    <a:solidFill>
                      <a:srgbClr val="FFFFFF"/>
                    </a:solidFill>
                  </a:tcPr>
                </a:tc>
                <a:tc>
                  <a:txBody>
                    <a:bodyPr/>
                    <a:lstStyle/>
                    <a:p>
                      <a:pPr algn="l">
                        <a:defRPr cap="none" spc="0" sz="1800">
                          <a:solidFill>
                            <a:srgbClr val="000000"/>
                          </a:solidFill>
                        </a:defRPr>
                      </a:pPr>
                      <a:r>
                        <a:rPr sz="1500">
                          <a:solidFill>
                            <a:srgbClr val="5B5854"/>
                          </a:solidFill>
                          <a:latin typeface="Verdana"/>
                          <a:ea typeface="Verdana"/>
                          <a:cs typeface="Verdana"/>
                          <a:sym typeface="Verdana"/>
                        </a:rPr>
                        <a:t>Stores whole numbers from -9,223,372,036,854,775,808 to 9,223,372,036,854,775,807</a:t>
                      </a:r>
                    </a:p>
                  </a:txBody>
                  <a:tcPr marL="101600" marR="101600" marT="101600" marB="101600" anchor="t" anchorCtr="0" horzOverflow="overflow">
                    <a:lnR w="12700">
                      <a:miter lim="400000"/>
                    </a:lnR>
                    <a:solidFill>
                      <a:srgbClr val="FFFFFF"/>
                    </a:solidFill>
                  </a:tcPr>
                </a:tc>
              </a:tr>
              <a:tr h="716844">
                <a:tc>
                  <a:txBody>
                    <a:bodyPr/>
                    <a:lstStyle/>
                    <a:p>
                      <a:pPr algn="l">
                        <a:defRPr cap="none" spc="0" sz="1800">
                          <a:solidFill>
                            <a:srgbClr val="000000"/>
                          </a:solidFill>
                        </a:defRPr>
                      </a:pPr>
                      <a:r>
                        <a:rPr sz="1500">
                          <a:solidFill>
                            <a:srgbClr val="5B5854"/>
                          </a:solidFill>
                          <a:latin typeface="Verdana"/>
                          <a:ea typeface="Verdana"/>
                          <a:cs typeface="Verdana"/>
                          <a:sym typeface="Verdana"/>
                        </a:rPr>
                        <a:t>float</a:t>
                      </a:r>
                    </a:p>
                  </a:txBody>
                  <a:tcPr marL="203200" marR="101600" marT="101600" marB="101600" anchor="t" anchorCtr="0" horzOverflow="overflow">
                    <a:lnL w="12700">
                      <a:miter lim="400000"/>
                    </a:lnL>
                    <a:solidFill>
                      <a:srgbClr val="F1F1F1"/>
                    </a:solidFill>
                  </a:tcPr>
                </a:tc>
                <a:tc>
                  <a:txBody>
                    <a:bodyPr/>
                    <a:lstStyle/>
                    <a:p>
                      <a:pPr algn="l">
                        <a:defRPr cap="none" spc="0" sz="1800">
                          <a:solidFill>
                            <a:srgbClr val="000000"/>
                          </a:solidFill>
                        </a:defRPr>
                      </a:pPr>
                      <a:r>
                        <a:rPr sz="1500">
                          <a:solidFill>
                            <a:srgbClr val="5B5854"/>
                          </a:solidFill>
                          <a:latin typeface="Verdana"/>
                          <a:ea typeface="Verdana"/>
                          <a:cs typeface="Verdana"/>
                          <a:sym typeface="Verdana"/>
                        </a:rPr>
                        <a:t>4 bytes</a:t>
                      </a:r>
                    </a:p>
                  </a:txBody>
                  <a:tcPr marL="101600" marR="101600" marT="101600" marB="101600" anchor="t" anchorCtr="0" horzOverflow="overflow">
                    <a:solidFill>
                      <a:srgbClr val="F1F1F1"/>
                    </a:solidFill>
                  </a:tcPr>
                </a:tc>
                <a:tc>
                  <a:txBody>
                    <a:bodyPr/>
                    <a:lstStyle/>
                    <a:p>
                      <a:pPr algn="l">
                        <a:defRPr cap="none" spc="0" sz="1800">
                          <a:solidFill>
                            <a:srgbClr val="000000"/>
                          </a:solidFill>
                        </a:defRPr>
                      </a:pPr>
                      <a:r>
                        <a:rPr sz="1500">
                          <a:solidFill>
                            <a:srgbClr val="5B5854"/>
                          </a:solidFill>
                          <a:latin typeface="Verdana"/>
                          <a:ea typeface="Verdana"/>
                          <a:cs typeface="Verdana"/>
                          <a:sym typeface="Verdana"/>
                        </a:rPr>
                        <a:t>Stores fractional numbers. Sufficient for storing 6 to 7 decimal digits</a:t>
                      </a:r>
                    </a:p>
                  </a:txBody>
                  <a:tcPr marL="101600" marR="101600" marT="101600" marB="101600" anchor="t" anchorCtr="0" horzOverflow="overflow">
                    <a:lnR w="12700">
                      <a:miter lim="400000"/>
                    </a:lnR>
                    <a:solidFill>
                      <a:srgbClr val="F1F1F1"/>
                    </a:solidFill>
                  </a:tcPr>
                </a:tc>
              </a:tr>
              <a:tr h="716844">
                <a:tc>
                  <a:txBody>
                    <a:bodyPr/>
                    <a:lstStyle/>
                    <a:p>
                      <a:pPr algn="l">
                        <a:defRPr cap="none" spc="0" sz="1800">
                          <a:solidFill>
                            <a:srgbClr val="000000"/>
                          </a:solidFill>
                        </a:defRPr>
                      </a:pPr>
                      <a:r>
                        <a:rPr sz="1500">
                          <a:solidFill>
                            <a:srgbClr val="5B5854"/>
                          </a:solidFill>
                          <a:latin typeface="Verdana"/>
                          <a:ea typeface="Verdana"/>
                          <a:cs typeface="Verdana"/>
                          <a:sym typeface="Verdana"/>
                        </a:rPr>
                        <a:t>double</a:t>
                      </a:r>
                    </a:p>
                  </a:txBody>
                  <a:tcPr marL="203200" marR="101600" marT="101600" marB="101600" anchor="t" anchorCtr="0" horzOverflow="overflow">
                    <a:lnL w="12700">
                      <a:miter lim="400000"/>
                    </a:lnL>
                    <a:solidFill>
                      <a:srgbClr val="FFFFFF"/>
                    </a:solidFill>
                  </a:tcPr>
                </a:tc>
                <a:tc>
                  <a:txBody>
                    <a:bodyPr/>
                    <a:lstStyle/>
                    <a:p>
                      <a:pPr algn="l">
                        <a:defRPr cap="none" spc="0" sz="1800">
                          <a:solidFill>
                            <a:srgbClr val="000000"/>
                          </a:solidFill>
                        </a:defRPr>
                      </a:pPr>
                      <a:r>
                        <a:rPr sz="1500">
                          <a:solidFill>
                            <a:srgbClr val="5B5854"/>
                          </a:solidFill>
                          <a:latin typeface="Verdana"/>
                          <a:ea typeface="Verdana"/>
                          <a:cs typeface="Verdana"/>
                          <a:sym typeface="Verdana"/>
                        </a:rPr>
                        <a:t>8 bytes</a:t>
                      </a:r>
                    </a:p>
                  </a:txBody>
                  <a:tcPr marL="101600" marR="101600" marT="101600" marB="101600" anchor="t" anchorCtr="0" horzOverflow="overflow">
                    <a:solidFill>
                      <a:srgbClr val="FFFFFF"/>
                    </a:solidFill>
                  </a:tcPr>
                </a:tc>
                <a:tc>
                  <a:txBody>
                    <a:bodyPr/>
                    <a:lstStyle/>
                    <a:p>
                      <a:pPr algn="l">
                        <a:defRPr cap="none" spc="0" sz="1800">
                          <a:solidFill>
                            <a:srgbClr val="000000"/>
                          </a:solidFill>
                        </a:defRPr>
                      </a:pPr>
                      <a:r>
                        <a:rPr sz="1500">
                          <a:solidFill>
                            <a:srgbClr val="5B5854"/>
                          </a:solidFill>
                          <a:latin typeface="Verdana"/>
                          <a:ea typeface="Verdana"/>
                          <a:cs typeface="Verdana"/>
                          <a:sym typeface="Verdana"/>
                        </a:rPr>
                        <a:t>Stores fractional numbers. Sufficient for storing 15 decimal digits</a:t>
                      </a:r>
                    </a:p>
                  </a:txBody>
                  <a:tcPr marL="101600" marR="101600" marT="101600" marB="101600" anchor="t" anchorCtr="0" horzOverflow="overflow">
                    <a:lnR w="12700">
                      <a:miter lim="400000"/>
                    </a:lnR>
                    <a:solidFill>
                      <a:srgbClr val="FFFFFF"/>
                    </a:solidFill>
                  </a:tcPr>
                </a:tc>
              </a:tr>
              <a:tr h="716844">
                <a:tc>
                  <a:txBody>
                    <a:bodyPr/>
                    <a:lstStyle/>
                    <a:p>
                      <a:pPr algn="l">
                        <a:defRPr cap="none" spc="0" sz="1800">
                          <a:solidFill>
                            <a:srgbClr val="000000"/>
                          </a:solidFill>
                        </a:defRPr>
                      </a:pPr>
                      <a:r>
                        <a:rPr sz="1500">
                          <a:solidFill>
                            <a:srgbClr val="5B5854"/>
                          </a:solidFill>
                          <a:latin typeface="Verdana"/>
                          <a:ea typeface="Verdana"/>
                          <a:cs typeface="Verdana"/>
                          <a:sym typeface="Verdana"/>
                        </a:rPr>
                        <a:t>boolean</a:t>
                      </a:r>
                    </a:p>
                  </a:txBody>
                  <a:tcPr marL="203200" marR="101600" marT="101600" marB="101600" anchor="t" anchorCtr="0" horzOverflow="overflow">
                    <a:lnL w="12700">
                      <a:miter lim="400000"/>
                    </a:lnL>
                    <a:solidFill>
                      <a:srgbClr val="F1F1F1"/>
                    </a:solidFill>
                  </a:tcPr>
                </a:tc>
                <a:tc>
                  <a:txBody>
                    <a:bodyPr/>
                    <a:lstStyle/>
                    <a:p>
                      <a:pPr algn="l">
                        <a:defRPr cap="none" spc="0" sz="1800">
                          <a:solidFill>
                            <a:srgbClr val="000000"/>
                          </a:solidFill>
                        </a:defRPr>
                      </a:pPr>
                      <a:r>
                        <a:rPr sz="1500">
                          <a:solidFill>
                            <a:srgbClr val="5B5854"/>
                          </a:solidFill>
                          <a:latin typeface="Verdana"/>
                          <a:ea typeface="Verdana"/>
                          <a:cs typeface="Verdana"/>
                          <a:sym typeface="Verdana"/>
                        </a:rPr>
                        <a:t>1 bit</a:t>
                      </a:r>
                    </a:p>
                  </a:txBody>
                  <a:tcPr marL="101600" marR="101600" marT="101600" marB="101600" anchor="t" anchorCtr="0" horzOverflow="overflow">
                    <a:solidFill>
                      <a:srgbClr val="F1F1F1"/>
                    </a:solidFill>
                  </a:tcPr>
                </a:tc>
                <a:tc>
                  <a:txBody>
                    <a:bodyPr/>
                    <a:lstStyle/>
                    <a:p>
                      <a:pPr algn="l">
                        <a:defRPr cap="none" spc="0" sz="1800">
                          <a:solidFill>
                            <a:srgbClr val="000000"/>
                          </a:solidFill>
                        </a:defRPr>
                      </a:pPr>
                      <a:r>
                        <a:rPr sz="1500">
                          <a:solidFill>
                            <a:srgbClr val="5B5854"/>
                          </a:solidFill>
                          <a:latin typeface="Verdana"/>
                          <a:ea typeface="Verdana"/>
                          <a:cs typeface="Verdana"/>
                          <a:sym typeface="Verdana"/>
                        </a:rPr>
                        <a:t>Stores true or false values</a:t>
                      </a:r>
                    </a:p>
                  </a:txBody>
                  <a:tcPr marL="101600" marR="101600" marT="101600" marB="101600" anchor="t" anchorCtr="0" horzOverflow="overflow">
                    <a:lnR w="12700">
                      <a:miter lim="400000"/>
                    </a:lnR>
                    <a:solidFill>
                      <a:srgbClr val="F1F1F1"/>
                    </a:solidFill>
                  </a:tcPr>
                </a:tc>
              </a:tr>
              <a:tr h="716844">
                <a:tc>
                  <a:txBody>
                    <a:bodyPr/>
                    <a:lstStyle/>
                    <a:p>
                      <a:pPr algn="l">
                        <a:defRPr cap="none" spc="0" sz="1800">
                          <a:solidFill>
                            <a:srgbClr val="000000"/>
                          </a:solidFill>
                        </a:defRPr>
                      </a:pPr>
                      <a:r>
                        <a:rPr sz="1500">
                          <a:solidFill>
                            <a:srgbClr val="5B5854"/>
                          </a:solidFill>
                          <a:latin typeface="Verdana"/>
                          <a:ea typeface="Verdana"/>
                          <a:cs typeface="Verdana"/>
                          <a:sym typeface="Verdana"/>
                        </a:rPr>
                        <a:t>char</a:t>
                      </a:r>
                    </a:p>
                  </a:txBody>
                  <a:tcPr marL="203200" marR="101600" marT="101600" marB="101600" anchor="t" anchorCtr="0" horzOverflow="overflow">
                    <a:lnL w="12700">
                      <a:miter lim="400000"/>
                    </a:lnL>
                    <a:lnB w="12700">
                      <a:miter lim="400000"/>
                    </a:lnB>
                    <a:solidFill>
                      <a:srgbClr val="FFFFFF"/>
                    </a:solidFill>
                  </a:tcPr>
                </a:tc>
                <a:tc>
                  <a:txBody>
                    <a:bodyPr/>
                    <a:lstStyle/>
                    <a:p>
                      <a:pPr algn="l">
                        <a:defRPr cap="none" spc="0" sz="1800">
                          <a:solidFill>
                            <a:srgbClr val="000000"/>
                          </a:solidFill>
                        </a:defRPr>
                      </a:pPr>
                      <a:r>
                        <a:rPr sz="1500">
                          <a:solidFill>
                            <a:srgbClr val="5B5854"/>
                          </a:solidFill>
                          <a:latin typeface="Verdana"/>
                          <a:ea typeface="Verdana"/>
                          <a:cs typeface="Verdana"/>
                          <a:sym typeface="Verdana"/>
                        </a:rPr>
                        <a:t>2 bytes</a:t>
                      </a:r>
                    </a:p>
                  </a:txBody>
                  <a:tcPr marL="101600" marR="101600" marT="101600" marB="101600" anchor="t" anchorCtr="0" horzOverflow="overflow">
                    <a:lnB w="12700">
                      <a:miter lim="400000"/>
                    </a:lnB>
                    <a:solidFill>
                      <a:srgbClr val="FFFFFF"/>
                    </a:solidFill>
                  </a:tcPr>
                </a:tc>
                <a:tc>
                  <a:txBody>
                    <a:bodyPr/>
                    <a:lstStyle/>
                    <a:p>
                      <a:pPr algn="l">
                        <a:defRPr cap="none" spc="0" sz="1800">
                          <a:solidFill>
                            <a:srgbClr val="000000"/>
                          </a:solidFill>
                        </a:defRPr>
                      </a:pPr>
                      <a:r>
                        <a:rPr sz="1500">
                          <a:solidFill>
                            <a:srgbClr val="5B5854"/>
                          </a:solidFill>
                          <a:latin typeface="Verdana"/>
                          <a:ea typeface="Verdana"/>
                          <a:cs typeface="Verdana"/>
                          <a:sym typeface="Verdana"/>
                        </a:rPr>
                        <a:t>Stores a single character/letter or ASCII values</a:t>
                      </a:r>
                    </a:p>
                  </a:txBody>
                  <a:tcPr marL="101600" marR="101600" marT="101600" marB="101600" anchor="t" anchorCtr="0" horzOverflow="overflow">
                    <a:lnR w="12700">
                      <a:miter lim="400000"/>
                    </a:lnR>
                    <a:lnB w="12700">
                      <a:miter lim="400000"/>
                    </a:lnB>
                    <a:solidFill>
                      <a:srgbClr val="FFFFFF"/>
                    </a:solidFill>
                  </a:tcPr>
                </a:tc>
              </a:tr>
            </a:tbl>
          </a:graphicData>
        </a:graphic>
      </p:graphicFrame>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6" name="Java operators"/>
          <p:cNvSpPr txBox="1"/>
          <p:nvPr>
            <p:ph type="title"/>
          </p:nvPr>
        </p:nvSpPr>
        <p:spPr>
          <a:prstGeom prst="rect">
            <a:avLst/>
          </a:prstGeom>
        </p:spPr>
        <p:txBody>
          <a:bodyPr/>
          <a:lstStyle>
            <a:lvl1pPr defTabSz="452627">
              <a:defRPr spc="79" sz="3959"/>
            </a:lvl1pPr>
          </a:lstStyle>
          <a:p>
            <a:pPr/>
            <a:r>
              <a:t>Java operators</a:t>
            </a:r>
          </a:p>
        </p:txBody>
      </p:sp>
      <p:sp>
        <p:nvSpPr>
          <p:cNvPr id="197" name="Operators are used to perform operations on variables and values.…"/>
          <p:cNvSpPr txBox="1"/>
          <p:nvPr>
            <p:ph type="body" idx="1"/>
          </p:nvPr>
        </p:nvSpPr>
        <p:spPr>
          <a:xfrm>
            <a:off x="673100" y="1280169"/>
            <a:ext cx="11658600" cy="7381231"/>
          </a:xfrm>
          <a:prstGeom prst="rect">
            <a:avLst/>
          </a:prstGeom>
        </p:spPr>
        <p:txBody>
          <a:bodyPr/>
          <a:lstStyle/>
          <a:p>
            <a:pPr marL="0" indent="0" defTabSz="273811">
              <a:spcBef>
                <a:spcPts val="0"/>
              </a:spcBef>
              <a:buClrTx/>
              <a:buSzTx/>
              <a:buNone/>
              <a:defRPr spc="0" sz="1617">
                <a:solidFill>
                  <a:srgbClr val="000000"/>
                </a:solidFill>
                <a:latin typeface="Avenir Next"/>
                <a:ea typeface="Avenir Next"/>
                <a:cs typeface="Avenir Next"/>
                <a:sym typeface="Avenir Next"/>
              </a:defRPr>
            </a:pPr>
            <a:r>
              <a:t>Operators are used to perform operations on variables and values.</a:t>
            </a:r>
          </a:p>
          <a:p>
            <a:pPr marL="0" indent="0" defTabSz="273811">
              <a:spcBef>
                <a:spcPts val="0"/>
              </a:spcBef>
              <a:buClrTx/>
              <a:buSzTx/>
              <a:buNone/>
              <a:defRPr spc="0" sz="1617">
                <a:solidFill>
                  <a:srgbClr val="000000"/>
                </a:solidFill>
                <a:latin typeface="Avenir Next"/>
                <a:ea typeface="Avenir Next"/>
                <a:cs typeface="Avenir Next"/>
                <a:sym typeface="Avenir Next"/>
              </a:defRPr>
            </a:pPr>
            <a:r>
              <a:t>The value is called an operand, while the operation (to be performed between the two operands) is defined by an operator:</a:t>
            </a:r>
          </a:p>
          <a:p>
            <a:pPr marL="0" indent="0" defTabSz="273811">
              <a:spcBef>
                <a:spcPts val="0"/>
              </a:spcBef>
              <a:buClrTx/>
              <a:buSzTx/>
              <a:buNone/>
              <a:defRPr spc="0" sz="1617">
                <a:solidFill>
                  <a:srgbClr val="000000"/>
                </a:solidFill>
                <a:latin typeface="Avenir Next"/>
                <a:ea typeface="Avenir Next"/>
                <a:cs typeface="Avenir Next"/>
                <a:sym typeface="Avenir Next"/>
              </a:defRPr>
            </a:pPr>
            <a:r>
              <a:t>Java divides the operators into the following groups:</a:t>
            </a:r>
          </a:p>
          <a:p>
            <a:pPr marL="328574" indent="-328574" defTabSz="273811">
              <a:spcBef>
                <a:spcPts val="0"/>
              </a:spcBef>
              <a:buClrTx/>
              <a:buSzPct val="100000"/>
              <a:buFont typeface="Menlo"/>
              <a:defRPr spc="0" sz="1617">
                <a:solidFill>
                  <a:srgbClr val="000000"/>
                </a:solidFill>
                <a:latin typeface="Avenir Next"/>
                <a:ea typeface="Avenir Next"/>
                <a:cs typeface="Avenir Next"/>
                <a:sym typeface="Avenir Next"/>
              </a:defRPr>
            </a:pPr>
            <a:r>
              <a:t>Arithmetic operators</a:t>
            </a:r>
          </a:p>
          <a:p>
            <a:pPr marL="328574" indent="-328574" defTabSz="273811">
              <a:spcBef>
                <a:spcPts val="0"/>
              </a:spcBef>
              <a:buClrTx/>
              <a:buSzPct val="100000"/>
              <a:buFont typeface="Menlo"/>
              <a:defRPr spc="0" sz="1617">
                <a:solidFill>
                  <a:srgbClr val="000000"/>
                </a:solidFill>
                <a:latin typeface="Avenir Next"/>
                <a:ea typeface="Avenir Next"/>
                <a:cs typeface="Avenir Next"/>
                <a:sym typeface="Avenir Next"/>
              </a:defRPr>
            </a:pPr>
            <a:r>
              <a:t>Assignment operators</a:t>
            </a:r>
          </a:p>
          <a:p>
            <a:pPr marL="328574" indent="-328574" defTabSz="273811">
              <a:spcBef>
                <a:spcPts val="0"/>
              </a:spcBef>
              <a:buClrTx/>
              <a:buSzPct val="100000"/>
              <a:buFont typeface="Menlo"/>
              <a:defRPr spc="0" sz="1617">
                <a:solidFill>
                  <a:srgbClr val="000000"/>
                </a:solidFill>
                <a:latin typeface="Avenir Next"/>
                <a:ea typeface="Avenir Next"/>
                <a:cs typeface="Avenir Next"/>
                <a:sym typeface="Avenir Next"/>
              </a:defRPr>
            </a:pPr>
            <a:r>
              <a:t>Comparison operators</a:t>
            </a:r>
          </a:p>
          <a:p>
            <a:pPr marL="328574" indent="-328574" defTabSz="273811">
              <a:spcBef>
                <a:spcPts val="0"/>
              </a:spcBef>
              <a:buClrTx/>
              <a:buSzPct val="100000"/>
              <a:buFont typeface="Menlo"/>
              <a:defRPr spc="0" sz="1617">
                <a:solidFill>
                  <a:srgbClr val="000000"/>
                </a:solidFill>
                <a:latin typeface="Avenir Next"/>
                <a:ea typeface="Avenir Next"/>
                <a:cs typeface="Avenir Next"/>
                <a:sym typeface="Avenir Next"/>
              </a:defRPr>
            </a:pPr>
            <a:r>
              <a:t>Logical operators</a:t>
            </a:r>
          </a:p>
          <a:p>
            <a:pPr marL="0" indent="0" defTabSz="273811">
              <a:spcBef>
                <a:spcPts val="0"/>
              </a:spcBef>
              <a:buClrTx/>
              <a:buSzTx/>
              <a:buNone/>
              <a:defRPr spc="0" sz="1617">
                <a:solidFill>
                  <a:srgbClr val="000000"/>
                </a:solidFill>
                <a:latin typeface="Avenir Next"/>
                <a:ea typeface="Avenir Next"/>
                <a:cs typeface="Avenir Next"/>
                <a:sym typeface="Avenir Next"/>
              </a:defRPr>
            </a:pPr>
          </a:p>
          <a:p>
            <a:pPr marL="0" indent="0" defTabSz="273811">
              <a:spcBef>
                <a:spcPts val="100"/>
              </a:spcBef>
              <a:buClrTx/>
              <a:buSzTx/>
              <a:buNone/>
              <a:defRPr b="1" spc="0" sz="1617">
                <a:solidFill>
                  <a:srgbClr val="000000"/>
                </a:solidFill>
                <a:latin typeface="Avenir Next"/>
                <a:ea typeface="Avenir Next"/>
                <a:cs typeface="Avenir Next"/>
                <a:sym typeface="Avenir Next"/>
              </a:defRPr>
            </a:pPr>
            <a:r>
              <a:t>Arithmetic Operators</a:t>
            </a:r>
          </a:p>
          <a:p>
            <a:pPr marL="0" indent="0" defTabSz="273811">
              <a:spcBef>
                <a:spcPts val="0"/>
              </a:spcBef>
              <a:buClrTx/>
              <a:buSzTx/>
              <a:buNone/>
              <a:defRPr spc="0" sz="1617">
                <a:solidFill>
                  <a:srgbClr val="000000"/>
                </a:solidFill>
                <a:latin typeface="Avenir Next"/>
                <a:ea typeface="Avenir Next"/>
                <a:cs typeface="Avenir Next"/>
                <a:sym typeface="Avenir Next"/>
              </a:defRPr>
            </a:pPr>
            <a:r>
              <a:t>Arithmetic operators are used to perform common mathematical operations.</a:t>
            </a:r>
          </a:p>
          <a:p>
            <a:pPr marL="0" indent="0" defTabSz="273811">
              <a:spcBef>
                <a:spcPts val="0"/>
              </a:spcBef>
              <a:buClrTx/>
              <a:buSzTx/>
              <a:buNone/>
              <a:defRPr spc="0" sz="924">
                <a:solidFill>
                  <a:srgbClr val="000000"/>
                </a:solidFill>
                <a:latin typeface="Helvetica Neue"/>
                <a:ea typeface="Helvetica Neue"/>
                <a:cs typeface="Helvetica Neue"/>
                <a:sym typeface="Helvetica Neue"/>
              </a:defRPr>
            </a:pPr>
          </a:p>
          <a:p>
            <a:pPr marL="0" indent="0" defTabSz="273811">
              <a:spcBef>
                <a:spcPts val="0"/>
              </a:spcBef>
              <a:buClrTx/>
              <a:buSzTx/>
              <a:buNone/>
              <a:defRPr spc="0" sz="924">
                <a:solidFill>
                  <a:srgbClr val="000000"/>
                </a:solidFill>
                <a:latin typeface="Helvetica Neue"/>
                <a:ea typeface="Helvetica Neue"/>
                <a:cs typeface="Helvetica Neue"/>
                <a:sym typeface="Helvetica Neue"/>
              </a:defRPr>
            </a:pPr>
          </a:p>
          <a:p>
            <a:pPr marL="0" indent="0" defTabSz="273811">
              <a:spcBef>
                <a:spcPts val="0"/>
              </a:spcBef>
              <a:buClrTx/>
              <a:buSzTx/>
              <a:buNone/>
              <a:defRPr spc="0" sz="924">
                <a:solidFill>
                  <a:srgbClr val="000000"/>
                </a:solidFill>
                <a:latin typeface="Helvetica Neue"/>
                <a:ea typeface="Helvetica Neue"/>
                <a:cs typeface="Helvetica Neue"/>
                <a:sym typeface="Helvetica Neue"/>
              </a:defRPr>
            </a:pPr>
          </a:p>
        </p:txBody>
      </p:sp>
      <p:pic>
        <p:nvPicPr>
          <p:cNvPr id="198" name="Image" descr="Image"/>
          <p:cNvPicPr>
            <a:picLocks noChangeAspect="1"/>
          </p:cNvPicPr>
          <p:nvPr/>
        </p:nvPicPr>
        <p:blipFill>
          <a:blip r:embed="rId2">
            <a:extLst/>
          </a:blip>
          <a:stretch>
            <a:fillRect/>
          </a:stretch>
        </p:blipFill>
        <p:spPr>
          <a:xfrm>
            <a:off x="673100" y="1280169"/>
            <a:ext cx="11556873" cy="4015952"/>
          </a:xfrm>
          <a:prstGeom prst="rect">
            <a:avLst/>
          </a:prstGeom>
          <a:ln w="12700">
            <a:miter lim="400000"/>
          </a:ln>
          <a:effectLst>
            <a:outerShdw sx="100000" sy="100000" kx="0" ky="0" algn="b" rotWithShape="0" blurRad="127000" dist="76200" dir="2700000">
              <a:srgbClr val="000000">
                <a:alpha val="75000"/>
              </a:srgbClr>
            </a:outerShdw>
          </a:effectLst>
        </p:spPr>
      </p:pic>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0" name="Java Assignment Operators…"/>
          <p:cNvSpPr txBox="1"/>
          <p:nvPr>
            <p:ph type="body" idx="1"/>
          </p:nvPr>
        </p:nvSpPr>
        <p:spPr>
          <a:xfrm>
            <a:off x="673100" y="809625"/>
            <a:ext cx="11658600" cy="8029575"/>
          </a:xfrm>
          <a:prstGeom prst="rect">
            <a:avLst/>
          </a:prstGeom>
        </p:spPr>
        <p:txBody>
          <a:bodyPr/>
          <a:lstStyle/>
          <a:p>
            <a:pPr marL="0" indent="0" defTabSz="355600">
              <a:spcBef>
                <a:spcPts val="200"/>
              </a:spcBef>
              <a:buClrTx/>
              <a:buSzTx/>
              <a:buNone/>
              <a:defRPr b="1" spc="0" sz="2000">
                <a:solidFill>
                  <a:srgbClr val="000000"/>
                </a:solidFill>
                <a:latin typeface="Avenir Next"/>
                <a:ea typeface="Avenir Next"/>
                <a:cs typeface="Avenir Next"/>
                <a:sym typeface="Avenir Next"/>
              </a:defRPr>
            </a:pPr>
            <a:r>
              <a:t>Java Assignment Operators</a:t>
            </a:r>
          </a:p>
          <a:p>
            <a:pPr marL="0" indent="0" defTabSz="355600">
              <a:spcBef>
                <a:spcPts val="0"/>
              </a:spcBef>
              <a:buClrTx/>
              <a:buSzTx/>
              <a:buNone/>
              <a:defRPr spc="0" sz="2000">
                <a:solidFill>
                  <a:srgbClr val="000000"/>
                </a:solidFill>
                <a:latin typeface="Avenir Next"/>
                <a:ea typeface="Avenir Next"/>
                <a:cs typeface="Avenir Next"/>
                <a:sym typeface="Avenir Next"/>
              </a:defRPr>
            </a:pPr>
            <a:r>
              <a:t>Assignment operators are used to assign values to variables.</a:t>
            </a:r>
          </a:p>
          <a:p>
            <a:pPr marL="0" indent="0" defTabSz="355600">
              <a:spcBef>
                <a:spcPts val="0"/>
              </a:spcBef>
              <a:buClrTx/>
              <a:buSzTx/>
              <a:buNone/>
              <a:defRPr spc="0" sz="2000">
                <a:solidFill>
                  <a:srgbClr val="000000"/>
                </a:solidFill>
                <a:latin typeface="Avenir Next"/>
                <a:ea typeface="Avenir Next"/>
                <a:cs typeface="Avenir Next"/>
                <a:sym typeface="Avenir Next"/>
              </a:defRPr>
            </a:pPr>
            <a:r>
              <a:t>In the example below, we use the assignment operator (=) to assign the value 10 to a variable called x: like :</a:t>
            </a:r>
          </a:p>
          <a:p>
            <a:pPr lvl="1" marL="0" indent="342900" defTabSz="355600">
              <a:spcBef>
                <a:spcPts val="0"/>
              </a:spcBef>
              <a:buClrTx/>
              <a:buSzTx/>
              <a:buNone/>
              <a:defRPr spc="0" sz="2000">
                <a:solidFill>
                  <a:srgbClr val="000000"/>
                </a:solidFill>
                <a:latin typeface="Courier New"/>
                <a:ea typeface="Courier New"/>
                <a:cs typeface="Courier New"/>
                <a:sym typeface="Courier New"/>
              </a:defRPr>
            </a:pPr>
            <a:r>
              <a:t>int x = 10;</a:t>
            </a:r>
          </a:p>
          <a:p>
            <a:pPr lvl="1" marL="0" indent="342900" defTabSz="355600">
              <a:spcBef>
                <a:spcPts val="0"/>
              </a:spcBef>
              <a:buClrTx/>
              <a:buSzTx/>
              <a:buNone/>
              <a:defRPr spc="0" sz="2000">
                <a:solidFill>
                  <a:srgbClr val="000000"/>
                </a:solidFill>
                <a:latin typeface="Courier New"/>
                <a:ea typeface="Courier New"/>
                <a:cs typeface="Courier New"/>
                <a:sym typeface="Courier New"/>
              </a:defRPr>
            </a:pPr>
            <a:r>
              <a:t>x+=5;</a:t>
            </a:r>
          </a:p>
          <a:p>
            <a:pPr marL="0" indent="0" defTabSz="355600">
              <a:spcBef>
                <a:spcPts val="0"/>
              </a:spcBef>
              <a:buClrTx/>
              <a:buSzTx/>
              <a:buNone/>
              <a:defRPr spc="0" sz="1200">
                <a:solidFill>
                  <a:srgbClr val="000000"/>
                </a:solidFill>
                <a:latin typeface="Helvetica Neue"/>
                <a:ea typeface="Helvetica Neue"/>
                <a:cs typeface="Helvetica Neue"/>
                <a:sym typeface="Helvetica Neue"/>
              </a:defRPr>
            </a:pPr>
          </a:p>
          <a:p>
            <a:pPr marL="0" indent="0" defTabSz="355600">
              <a:spcBef>
                <a:spcPts val="0"/>
              </a:spcBef>
              <a:buClrTx/>
              <a:buSzTx/>
              <a:buNone/>
              <a:defRPr spc="0" sz="1200">
                <a:solidFill>
                  <a:srgbClr val="000000"/>
                </a:solidFill>
                <a:latin typeface="Helvetica Neue"/>
                <a:ea typeface="Helvetica Neue"/>
                <a:cs typeface="Helvetica Neue"/>
                <a:sym typeface="Helvetica Neue"/>
              </a:defRPr>
            </a:pPr>
          </a:p>
        </p:txBody>
      </p:sp>
      <p:pic>
        <p:nvPicPr>
          <p:cNvPr id="201" name="Image" descr="Image"/>
          <p:cNvPicPr>
            <a:picLocks noChangeAspect="1"/>
          </p:cNvPicPr>
          <p:nvPr/>
        </p:nvPicPr>
        <p:blipFill>
          <a:blip r:embed="rId2">
            <a:extLst/>
          </a:blip>
          <a:stretch>
            <a:fillRect/>
          </a:stretch>
        </p:blipFill>
        <p:spPr>
          <a:xfrm>
            <a:off x="673100" y="809624"/>
            <a:ext cx="11556873" cy="4556629"/>
          </a:xfrm>
          <a:prstGeom prst="rect">
            <a:avLst/>
          </a:prstGeom>
          <a:ln w="12700">
            <a:miter lim="400000"/>
          </a:ln>
          <a:effectLst>
            <a:outerShdw sx="100000" sy="100000" kx="0" ky="0" algn="b" rotWithShape="0" blurRad="127000" dist="76200" dir="2700000">
              <a:srgbClr val="000000">
                <a:alpha val="75000"/>
              </a:srgbClr>
            </a:outerShdw>
          </a:effectLst>
        </p:spPr>
      </p:pic>
      <p:graphicFrame>
        <p:nvGraphicFramePr>
          <p:cNvPr id="202" name="Table"/>
          <p:cNvGraphicFramePr/>
          <p:nvPr/>
        </p:nvGraphicFramePr>
        <p:xfrm>
          <a:off x="5524500" y="4869184"/>
          <a:ext cx="2209800" cy="806451"/>
        </p:xfrm>
        <a:graphic xmlns:a="http://schemas.openxmlformats.org/drawingml/2006/main">
          <a:graphicData uri="http://schemas.openxmlformats.org/drawingml/2006/table">
            <a:tbl>
              <a:tblPr firstCol="0" firstRow="0" lastCol="0" lastRow="0" bandCol="0" bandRow="1" rtl="0">
                <a:tableStyleId>{4C3C2611-4C71-4FC5-86AE-919BDF0F9419}</a:tableStyleId>
              </a:tblPr>
              <a:tblGrid>
                <a:gridCol w="2209800"/>
              </a:tblGrid>
              <a:tr h="806450">
                <a:tc>
                  <a:txBody>
                    <a:bodyPr/>
                    <a:lstStyle/>
                    <a:p>
                      <a:pPr defTabSz="914400">
                        <a:defRPr cap="none" spc="0" sz="2200">
                          <a:sym typeface="Avenir Next Medium"/>
                        </a:defRPr>
                      </a:pPr>
                    </a:p>
                  </a:txBody>
                  <a:tcPr marL="50800" marR="50800" marT="50800" marB="50800" anchor="ctr" anchorCtr="0" horzOverflow="overflow">
                    <a:lnL w="12700">
                      <a:miter lim="400000"/>
                    </a:lnL>
                    <a:lnR w="12700">
                      <a:miter lim="400000"/>
                    </a:lnR>
                    <a:lnT w="12700">
                      <a:miter lim="400000"/>
                    </a:lnT>
                    <a:lnB w="12700">
                      <a:miter lim="400000"/>
                    </a:lnB>
                  </a:tcPr>
                </a:tc>
              </a:tr>
            </a:tbl>
          </a:graphicData>
        </a:graphic>
      </p:graphicFrame>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4" name="Java Comparison Operators…"/>
          <p:cNvSpPr txBox="1"/>
          <p:nvPr>
            <p:ph type="body" idx="1"/>
          </p:nvPr>
        </p:nvSpPr>
        <p:spPr>
          <a:xfrm>
            <a:off x="520700" y="873769"/>
            <a:ext cx="11658600" cy="7381231"/>
          </a:xfrm>
          <a:prstGeom prst="rect">
            <a:avLst/>
          </a:prstGeom>
        </p:spPr>
        <p:txBody>
          <a:bodyPr/>
          <a:lstStyle/>
          <a:p>
            <a:pPr marL="0" indent="0" defTabSz="355600">
              <a:spcBef>
                <a:spcPts val="200"/>
              </a:spcBef>
              <a:buClrTx/>
              <a:buSzTx/>
              <a:buNone/>
              <a:defRPr b="1" spc="0" sz="2000">
                <a:solidFill>
                  <a:srgbClr val="000000"/>
                </a:solidFill>
                <a:latin typeface="Avenir Next"/>
                <a:ea typeface="Avenir Next"/>
                <a:cs typeface="Avenir Next"/>
                <a:sym typeface="Avenir Next"/>
              </a:defRPr>
            </a:pPr>
            <a:r>
              <a:t>Java Comparison Operators</a:t>
            </a:r>
          </a:p>
          <a:p>
            <a:pPr marL="0" indent="0" defTabSz="355600">
              <a:spcBef>
                <a:spcPts val="0"/>
              </a:spcBef>
              <a:buClrTx/>
              <a:buSzTx/>
              <a:buNone/>
              <a:defRPr spc="0" sz="2000">
                <a:solidFill>
                  <a:srgbClr val="000000"/>
                </a:solidFill>
                <a:latin typeface="Avenir Next"/>
                <a:ea typeface="Avenir Next"/>
                <a:cs typeface="Avenir Next"/>
                <a:sym typeface="Avenir Next"/>
              </a:defRPr>
            </a:pPr>
            <a:r>
              <a:t>Comparison operators are used to compare two values:</a:t>
            </a:r>
          </a:p>
          <a:p>
            <a:pPr marL="0" indent="0" defTabSz="355600">
              <a:spcBef>
                <a:spcPts val="0"/>
              </a:spcBef>
              <a:buClrTx/>
              <a:buSzTx/>
              <a:buNone/>
              <a:defRPr spc="0" sz="1200">
                <a:solidFill>
                  <a:srgbClr val="000000"/>
                </a:solidFill>
                <a:latin typeface="Helvetica Neue"/>
                <a:ea typeface="Helvetica Neue"/>
                <a:cs typeface="Helvetica Neue"/>
                <a:sym typeface="Helvetica Neue"/>
              </a:defRPr>
            </a:pPr>
          </a:p>
          <a:p>
            <a:pPr marL="0" indent="0" defTabSz="355600">
              <a:spcBef>
                <a:spcPts val="0"/>
              </a:spcBef>
              <a:buClrTx/>
              <a:buSzTx/>
              <a:buNone/>
              <a:defRPr spc="0" sz="1200">
                <a:solidFill>
                  <a:srgbClr val="000000"/>
                </a:solidFill>
                <a:latin typeface="Helvetica Neue"/>
                <a:ea typeface="Helvetica Neue"/>
                <a:cs typeface="Helvetica Neue"/>
                <a:sym typeface="Helvetica Neue"/>
              </a:defRPr>
            </a:pPr>
          </a:p>
          <a:p>
            <a:pPr marL="0" indent="0" defTabSz="355600">
              <a:spcBef>
                <a:spcPts val="0"/>
              </a:spcBef>
              <a:buClrTx/>
              <a:buSzTx/>
              <a:buNone/>
              <a:defRPr spc="0" sz="1200">
                <a:solidFill>
                  <a:srgbClr val="000000"/>
                </a:solidFill>
                <a:latin typeface="Helvetica Neue"/>
                <a:ea typeface="Helvetica Neue"/>
                <a:cs typeface="Helvetica Neue"/>
                <a:sym typeface="Helvetica Neue"/>
              </a:defRPr>
            </a:pPr>
          </a:p>
          <a:p>
            <a:pPr marL="0" indent="0" defTabSz="355600">
              <a:spcBef>
                <a:spcPts val="0"/>
              </a:spcBef>
              <a:buClrTx/>
              <a:buSzTx/>
              <a:buNone/>
              <a:defRPr spc="0" sz="1200">
                <a:solidFill>
                  <a:srgbClr val="000000"/>
                </a:solidFill>
                <a:latin typeface="Helvetica Neue"/>
                <a:ea typeface="Helvetica Neue"/>
                <a:cs typeface="Helvetica Neue"/>
                <a:sym typeface="Helvetica Neue"/>
              </a:defRPr>
            </a:pPr>
          </a:p>
          <a:p>
            <a:pPr marL="0" indent="0" defTabSz="355600">
              <a:spcBef>
                <a:spcPts val="200"/>
              </a:spcBef>
              <a:buClrTx/>
              <a:buSzTx/>
              <a:buNone/>
              <a:defRPr b="1" spc="0" sz="2000">
                <a:solidFill>
                  <a:srgbClr val="000000"/>
                </a:solidFill>
                <a:latin typeface="Avenir Next"/>
                <a:ea typeface="Avenir Next"/>
                <a:cs typeface="Avenir Next"/>
                <a:sym typeface="Avenir Next"/>
              </a:defRPr>
            </a:pPr>
            <a:r>
              <a:t>Java Logical Operators</a:t>
            </a:r>
          </a:p>
          <a:p>
            <a:pPr marL="0" indent="0" defTabSz="355600">
              <a:spcBef>
                <a:spcPts val="0"/>
              </a:spcBef>
              <a:buClrTx/>
              <a:buSzTx/>
              <a:buNone/>
              <a:defRPr spc="0" sz="2000">
                <a:solidFill>
                  <a:srgbClr val="000000"/>
                </a:solidFill>
                <a:latin typeface="Avenir Next"/>
                <a:ea typeface="Avenir Next"/>
                <a:cs typeface="Avenir Next"/>
                <a:sym typeface="Avenir Next"/>
              </a:defRPr>
            </a:pPr>
            <a:r>
              <a:t>Logical operators are used to determine the logic between variables or values:</a:t>
            </a:r>
          </a:p>
          <a:p>
            <a:pPr marL="0" indent="0" defTabSz="355600">
              <a:spcBef>
                <a:spcPts val="0"/>
              </a:spcBef>
              <a:buClrTx/>
              <a:buSzTx/>
              <a:buNone/>
              <a:defRPr spc="0" sz="2000">
                <a:solidFill>
                  <a:srgbClr val="000000"/>
                </a:solidFill>
                <a:latin typeface="Avenir Next"/>
                <a:ea typeface="Avenir Next"/>
                <a:cs typeface="Avenir Next"/>
                <a:sym typeface="Avenir Next"/>
              </a:defRPr>
            </a:pPr>
          </a:p>
        </p:txBody>
      </p:sp>
      <p:pic>
        <p:nvPicPr>
          <p:cNvPr id="205" name="Image" descr="Image"/>
          <p:cNvPicPr>
            <a:picLocks noChangeAspect="1"/>
          </p:cNvPicPr>
          <p:nvPr/>
        </p:nvPicPr>
        <p:blipFill>
          <a:blip r:embed="rId2">
            <a:extLst/>
          </a:blip>
          <a:stretch>
            <a:fillRect/>
          </a:stretch>
        </p:blipFill>
        <p:spPr>
          <a:xfrm>
            <a:off x="520700" y="873769"/>
            <a:ext cx="7662749" cy="2694702"/>
          </a:xfrm>
          <a:prstGeom prst="rect">
            <a:avLst/>
          </a:prstGeom>
          <a:ln w="12700">
            <a:miter lim="400000"/>
          </a:ln>
          <a:effectLst>
            <a:outerShdw sx="100000" sy="100000" kx="0" ky="0" algn="b" rotWithShape="0" blurRad="127000" dist="76200" dir="2700000">
              <a:srgbClr val="000000">
                <a:alpha val="75000"/>
              </a:srgbClr>
            </a:outerShdw>
          </a:effectLst>
        </p:spPr>
      </p:pic>
      <p:pic>
        <p:nvPicPr>
          <p:cNvPr id="206" name="Image" descr="Image"/>
          <p:cNvPicPr>
            <a:picLocks noChangeAspect="1"/>
          </p:cNvPicPr>
          <p:nvPr/>
        </p:nvPicPr>
        <p:blipFill>
          <a:blip r:embed="rId3">
            <a:extLst/>
          </a:blip>
          <a:stretch>
            <a:fillRect/>
          </a:stretch>
        </p:blipFill>
        <p:spPr>
          <a:xfrm>
            <a:off x="520700" y="873769"/>
            <a:ext cx="9929587" cy="1864374"/>
          </a:xfrm>
          <a:prstGeom prst="rect">
            <a:avLst/>
          </a:prstGeom>
          <a:ln w="12700">
            <a:miter lim="400000"/>
          </a:ln>
          <a:effectLst>
            <a:outerShdw sx="100000" sy="100000" kx="0" ky="0" algn="b" rotWithShape="0" blurRad="127000" dist="76200" dir="2700000">
              <a:srgbClr val="000000">
                <a:alpha val="75000"/>
              </a:srgbClr>
            </a:outerShdw>
          </a:effectLst>
        </p:spPr>
      </p:pic>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8" name="Java conditional constructs"/>
          <p:cNvSpPr txBox="1"/>
          <p:nvPr>
            <p:ph type="title"/>
          </p:nvPr>
        </p:nvSpPr>
        <p:spPr>
          <a:prstGeom prst="rect">
            <a:avLst/>
          </a:prstGeom>
        </p:spPr>
        <p:txBody>
          <a:bodyPr/>
          <a:lstStyle>
            <a:lvl1pPr defTabSz="452627">
              <a:defRPr spc="79" sz="3959"/>
            </a:lvl1pPr>
          </a:lstStyle>
          <a:p>
            <a:pPr/>
            <a:r>
              <a:t>Java conditional constructs</a:t>
            </a:r>
          </a:p>
        </p:txBody>
      </p:sp>
      <p:sp>
        <p:nvSpPr>
          <p:cNvPr id="209" name="Java has the following conditional statements:…"/>
          <p:cNvSpPr txBox="1"/>
          <p:nvPr>
            <p:ph type="body" idx="1"/>
          </p:nvPr>
        </p:nvSpPr>
        <p:spPr>
          <a:xfrm>
            <a:off x="673100" y="1457969"/>
            <a:ext cx="11658600" cy="7381231"/>
          </a:xfrm>
          <a:prstGeom prst="rect">
            <a:avLst/>
          </a:prstGeom>
        </p:spPr>
        <p:txBody>
          <a:bodyPr/>
          <a:lstStyle/>
          <a:p>
            <a:pPr marL="0" indent="0" defTabSz="291591">
              <a:spcBef>
                <a:spcPts val="0"/>
              </a:spcBef>
              <a:buClrTx/>
              <a:buSzTx/>
              <a:buNone/>
              <a:defRPr spc="0" sz="1640">
                <a:solidFill>
                  <a:srgbClr val="000000"/>
                </a:solidFill>
                <a:latin typeface="Avenir Next"/>
                <a:ea typeface="Avenir Next"/>
                <a:cs typeface="Avenir Next"/>
                <a:sym typeface="Avenir Next"/>
              </a:defRPr>
            </a:pPr>
            <a:r>
              <a:t>Java has the following conditional statements:</a:t>
            </a:r>
          </a:p>
          <a:p>
            <a:pPr marL="349910" indent="-349910" defTabSz="291591">
              <a:spcBef>
                <a:spcPts val="0"/>
              </a:spcBef>
              <a:buClrTx/>
              <a:buSzPct val="100000"/>
              <a:buFont typeface="Menlo"/>
              <a:defRPr spc="0" sz="1640">
                <a:solidFill>
                  <a:srgbClr val="000000"/>
                </a:solidFill>
                <a:latin typeface="Avenir Next"/>
                <a:ea typeface="Avenir Next"/>
                <a:cs typeface="Avenir Next"/>
                <a:sym typeface="Avenir Next"/>
              </a:defRPr>
            </a:pPr>
            <a:r>
              <a:t>Use if to specify a block of code to be executed, if a specified condition is true</a:t>
            </a:r>
          </a:p>
          <a:p>
            <a:pPr marL="349910" indent="-349910" defTabSz="291591">
              <a:spcBef>
                <a:spcPts val="0"/>
              </a:spcBef>
              <a:buClrTx/>
              <a:buSzPct val="100000"/>
              <a:buFont typeface="Menlo"/>
              <a:defRPr spc="0" sz="1640">
                <a:solidFill>
                  <a:srgbClr val="000000"/>
                </a:solidFill>
                <a:latin typeface="Avenir Next"/>
                <a:ea typeface="Avenir Next"/>
                <a:cs typeface="Avenir Next"/>
                <a:sym typeface="Avenir Next"/>
              </a:defRPr>
            </a:pPr>
            <a:r>
              <a:t>Use else to specify a block of code to be executed, if the same condition is false</a:t>
            </a:r>
          </a:p>
          <a:p>
            <a:pPr marL="349910" indent="-349910" defTabSz="291591">
              <a:spcBef>
                <a:spcPts val="0"/>
              </a:spcBef>
              <a:buClrTx/>
              <a:buSzPct val="100000"/>
              <a:buFont typeface="Menlo"/>
              <a:defRPr spc="0" sz="1640">
                <a:solidFill>
                  <a:srgbClr val="000000"/>
                </a:solidFill>
                <a:latin typeface="Avenir Next"/>
                <a:ea typeface="Avenir Next"/>
                <a:cs typeface="Avenir Next"/>
                <a:sym typeface="Avenir Next"/>
              </a:defRPr>
            </a:pPr>
            <a:r>
              <a:t>Use else if to specify a new condition to test, if the first condition is false</a:t>
            </a:r>
          </a:p>
          <a:p>
            <a:pPr marL="349910" indent="-349910" defTabSz="291591">
              <a:spcBef>
                <a:spcPts val="0"/>
              </a:spcBef>
              <a:buClrTx/>
              <a:buSzPct val="100000"/>
              <a:buFont typeface="Menlo"/>
              <a:defRPr spc="0" sz="1640">
                <a:solidFill>
                  <a:srgbClr val="000000"/>
                </a:solidFill>
                <a:latin typeface="Avenir Next"/>
                <a:ea typeface="Avenir Next"/>
                <a:cs typeface="Avenir Next"/>
                <a:sym typeface="Avenir Next"/>
              </a:defRPr>
            </a:pPr>
            <a:r>
              <a:t>Use switch to specify many alternative blocks of code to be executed</a:t>
            </a:r>
          </a:p>
          <a:p>
            <a:pPr marL="0" indent="0" defTabSz="291591">
              <a:spcBef>
                <a:spcPts val="0"/>
              </a:spcBef>
              <a:buClrTx/>
              <a:buSzTx/>
              <a:buNone/>
              <a:defRPr spc="0" sz="1640">
                <a:solidFill>
                  <a:srgbClr val="000000"/>
                </a:solidFill>
                <a:latin typeface="Avenir Next"/>
                <a:ea typeface="Avenir Next"/>
                <a:cs typeface="Avenir Next"/>
                <a:sym typeface="Avenir Next"/>
              </a:defRPr>
            </a:pPr>
            <a:r>
              <a:t>Syntax :</a:t>
            </a:r>
          </a:p>
          <a:p>
            <a:pPr marL="0" indent="0" defTabSz="374904">
              <a:spcBef>
                <a:spcPts val="0"/>
              </a:spcBef>
              <a:buClrTx/>
              <a:buSzTx/>
              <a:buNone/>
              <a:defRPr i="1" spc="0" sz="1312">
                <a:solidFill>
                  <a:srgbClr val="000000"/>
                </a:solidFill>
                <a:latin typeface="Courier New"/>
                <a:ea typeface="Courier New"/>
                <a:cs typeface="Courier New"/>
                <a:sym typeface="Courier New"/>
              </a:defRPr>
            </a:pPr>
            <a:r>
              <a:rPr i="0">
                <a:solidFill>
                  <a:srgbClr val="0000CD"/>
                </a:solidFill>
              </a:rPr>
              <a:t>if</a:t>
            </a:r>
            <a:r>
              <a:rPr i="0"/>
              <a:t> (</a:t>
            </a:r>
            <a:r>
              <a:t>condition</a:t>
            </a:r>
            <a:r>
              <a:rPr i="0"/>
              <a:t>) {</a:t>
            </a:r>
            <a:endParaRPr i="0"/>
          </a:p>
          <a:p>
            <a:pPr marL="0" indent="0" defTabSz="374904">
              <a:spcBef>
                <a:spcPts val="0"/>
              </a:spcBef>
              <a:buClrTx/>
              <a:buSzTx/>
              <a:buNone/>
              <a:defRPr i="1" spc="0" sz="1312">
                <a:solidFill>
                  <a:srgbClr val="008000"/>
                </a:solidFill>
                <a:latin typeface="Courier New"/>
                <a:ea typeface="Courier New"/>
                <a:cs typeface="Courier New"/>
                <a:sym typeface="Courier New"/>
              </a:defRPr>
            </a:pPr>
            <a:r>
              <a:rPr i="0">
                <a:solidFill>
                  <a:srgbClr val="000000"/>
                </a:solidFill>
              </a:rPr>
              <a:t>  </a:t>
            </a:r>
            <a:r>
              <a:t>// block of code to be executed if the condition is true</a:t>
            </a:r>
            <a:endParaRPr i="0">
              <a:solidFill>
                <a:srgbClr val="000000"/>
              </a:solidFill>
            </a:endParaRPr>
          </a:p>
          <a:p>
            <a:pPr marL="0" indent="0" defTabSz="374904">
              <a:spcBef>
                <a:spcPts val="0"/>
              </a:spcBef>
              <a:buClrTx/>
              <a:buSzTx/>
              <a:buNone/>
              <a:defRPr spc="0" sz="1312">
                <a:solidFill>
                  <a:srgbClr val="0000CD"/>
                </a:solidFill>
                <a:latin typeface="Courier New"/>
                <a:ea typeface="Courier New"/>
                <a:cs typeface="Courier New"/>
                <a:sym typeface="Courier New"/>
              </a:defRPr>
            </a:pPr>
            <a:r>
              <a:rPr>
                <a:solidFill>
                  <a:srgbClr val="000000"/>
                </a:solidFill>
              </a:rPr>
              <a:t>} </a:t>
            </a:r>
            <a:r>
              <a:t>else</a:t>
            </a:r>
            <a:r>
              <a:rPr>
                <a:solidFill>
                  <a:srgbClr val="000000"/>
                </a:solidFill>
              </a:rPr>
              <a:t> { </a:t>
            </a:r>
            <a:endParaRPr>
              <a:solidFill>
                <a:srgbClr val="000000"/>
              </a:solidFill>
            </a:endParaRPr>
          </a:p>
          <a:p>
            <a:pPr marL="0" indent="0" defTabSz="374904">
              <a:spcBef>
                <a:spcPts val="0"/>
              </a:spcBef>
              <a:buClrTx/>
              <a:buSzTx/>
              <a:buNone/>
              <a:defRPr i="1" spc="0" sz="1312">
                <a:solidFill>
                  <a:srgbClr val="008000"/>
                </a:solidFill>
                <a:latin typeface="Courier New"/>
                <a:ea typeface="Courier New"/>
                <a:cs typeface="Courier New"/>
                <a:sym typeface="Courier New"/>
              </a:defRPr>
            </a:pPr>
            <a:r>
              <a:rPr i="0">
                <a:solidFill>
                  <a:srgbClr val="000000"/>
                </a:solidFill>
              </a:rPr>
              <a:t>  </a:t>
            </a:r>
            <a:r>
              <a:t>// block of code to be executed if the condition is false</a:t>
            </a:r>
            <a:endParaRPr i="0">
              <a:solidFill>
                <a:srgbClr val="000000"/>
              </a:solidFill>
            </a:endParaRPr>
          </a:p>
          <a:p>
            <a:pPr marL="0" indent="0" defTabSz="374904">
              <a:spcBef>
                <a:spcPts val="0"/>
              </a:spcBef>
              <a:buClrTx/>
              <a:buSzTx/>
              <a:buNone/>
              <a:defRPr spc="0" sz="1312">
                <a:solidFill>
                  <a:srgbClr val="000000"/>
                </a:solidFill>
                <a:latin typeface="Courier New"/>
                <a:ea typeface="Courier New"/>
                <a:cs typeface="Courier New"/>
                <a:sym typeface="Courier New"/>
              </a:defRPr>
            </a:pPr>
            <a:r>
              <a:t>}</a:t>
            </a:r>
            <a:r>
              <a:rPr>
                <a:solidFill>
                  <a:srgbClr val="FF0000"/>
                </a:solidFill>
              </a:rPr>
              <a:t> </a:t>
            </a:r>
            <a:endParaRPr>
              <a:solidFill>
                <a:srgbClr val="FF0000"/>
              </a:solidFill>
            </a:endParaRPr>
          </a:p>
          <a:p>
            <a:pPr marL="0" indent="0" defTabSz="374904">
              <a:spcBef>
                <a:spcPts val="0"/>
              </a:spcBef>
              <a:buClrTx/>
              <a:buSzTx/>
              <a:buNone/>
              <a:defRPr spc="0" sz="1312">
                <a:solidFill>
                  <a:srgbClr val="000000"/>
                </a:solidFill>
                <a:latin typeface="Courier New"/>
                <a:ea typeface="Courier New"/>
                <a:cs typeface="Courier New"/>
                <a:sym typeface="Courier New"/>
              </a:defRPr>
            </a:pPr>
            <a:endParaRPr>
              <a:solidFill>
                <a:srgbClr val="FF0000"/>
              </a:solidFill>
            </a:endParaRPr>
          </a:p>
          <a:p>
            <a:pPr marL="0" indent="0" defTabSz="374904">
              <a:spcBef>
                <a:spcPts val="0"/>
              </a:spcBef>
              <a:buClrTx/>
              <a:buSzTx/>
              <a:buNone/>
              <a:defRPr i="1" spc="0" sz="1312">
                <a:solidFill>
                  <a:srgbClr val="000000"/>
                </a:solidFill>
                <a:latin typeface="Courier New"/>
                <a:ea typeface="Courier New"/>
                <a:cs typeface="Courier New"/>
                <a:sym typeface="Courier New"/>
              </a:defRPr>
            </a:pPr>
            <a:r>
              <a:rPr i="0">
                <a:solidFill>
                  <a:srgbClr val="0000CD"/>
                </a:solidFill>
              </a:rPr>
              <a:t>if</a:t>
            </a:r>
            <a:r>
              <a:rPr i="0"/>
              <a:t> (</a:t>
            </a:r>
            <a:r>
              <a:t>condition1</a:t>
            </a:r>
            <a:r>
              <a:rPr i="0"/>
              <a:t>) {</a:t>
            </a:r>
            <a:endParaRPr i="0"/>
          </a:p>
          <a:p>
            <a:pPr marL="0" indent="0" defTabSz="374904">
              <a:spcBef>
                <a:spcPts val="0"/>
              </a:spcBef>
              <a:buClrTx/>
              <a:buSzTx/>
              <a:buNone/>
              <a:defRPr i="1" spc="0" sz="1312">
                <a:solidFill>
                  <a:srgbClr val="008000"/>
                </a:solidFill>
                <a:latin typeface="Courier New"/>
                <a:ea typeface="Courier New"/>
                <a:cs typeface="Courier New"/>
                <a:sym typeface="Courier New"/>
              </a:defRPr>
            </a:pPr>
            <a:r>
              <a:rPr i="0">
                <a:solidFill>
                  <a:srgbClr val="000000"/>
                </a:solidFill>
              </a:rPr>
              <a:t>  </a:t>
            </a:r>
            <a:r>
              <a:t>// block of code to be executed if condition1 is true</a:t>
            </a:r>
            <a:endParaRPr i="0">
              <a:solidFill>
                <a:srgbClr val="000000"/>
              </a:solidFill>
            </a:endParaRPr>
          </a:p>
          <a:p>
            <a:pPr marL="0" indent="0" defTabSz="374904">
              <a:spcBef>
                <a:spcPts val="0"/>
              </a:spcBef>
              <a:buClrTx/>
              <a:buSzTx/>
              <a:buNone/>
              <a:defRPr spc="0" sz="1312">
                <a:solidFill>
                  <a:srgbClr val="000000"/>
                </a:solidFill>
                <a:latin typeface="Courier New"/>
                <a:ea typeface="Courier New"/>
                <a:cs typeface="Courier New"/>
                <a:sym typeface="Courier New"/>
              </a:defRPr>
            </a:pPr>
            <a:r>
              <a:t>} </a:t>
            </a:r>
            <a:r>
              <a:rPr>
                <a:solidFill>
                  <a:srgbClr val="0000CD"/>
                </a:solidFill>
              </a:rPr>
              <a:t>else</a:t>
            </a:r>
            <a:r>
              <a:t> </a:t>
            </a:r>
            <a:r>
              <a:rPr>
                <a:solidFill>
                  <a:srgbClr val="0000CD"/>
                </a:solidFill>
              </a:rPr>
              <a:t>if</a:t>
            </a:r>
            <a:r>
              <a:t> (</a:t>
            </a:r>
            <a:r>
              <a:rPr i="1"/>
              <a:t>condition2</a:t>
            </a:r>
            <a:r>
              <a:t>) {</a:t>
            </a:r>
          </a:p>
          <a:p>
            <a:pPr marL="0" indent="0" defTabSz="374904">
              <a:spcBef>
                <a:spcPts val="0"/>
              </a:spcBef>
              <a:buClrTx/>
              <a:buSzTx/>
              <a:buNone/>
              <a:defRPr i="1" spc="0" sz="1312">
                <a:solidFill>
                  <a:srgbClr val="008000"/>
                </a:solidFill>
                <a:latin typeface="Courier New"/>
                <a:ea typeface="Courier New"/>
                <a:cs typeface="Courier New"/>
                <a:sym typeface="Courier New"/>
              </a:defRPr>
            </a:pPr>
            <a:r>
              <a:rPr i="0">
                <a:solidFill>
                  <a:srgbClr val="000000"/>
                </a:solidFill>
              </a:rPr>
              <a:t>  </a:t>
            </a:r>
            <a:r>
              <a:t>// block of code to be executed if the condition1 is false and condition2 is true</a:t>
            </a:r>
            <a:endParaRPr i="0">
              <a:solidFill>
                <a:srgbClr val="000000"/>
              </a:solidFill>
            </a:endParaRPr>
          </a:p>
          <a:p>
            <a:pPr marL="0" indent="0" defTabSz="374904">
              <a:spcBef>
                <a:spcPts val="0"/>
              </a:spcBef>
              <a:buClrTx/>
              <a:buSzTx/>
              <a:buNone/>
              <a:defRPr spc="0" sz="1312">
                <a:solidFill>
                  <a:srgbClr val="0000CD"/>
                </a:solidFill>
                <a:latin typeface="Courier New"/>
                <a:ea typeface="Courier New"/>
                <a:cs typeface="Courier New"/>
                <a:sym typeface="Courier New"/>
              </a:defRPr>
            </a:pPr>
            <a:r>
              <a:rPr>
                <a:solidFill>
                  <a:srgbClr val="000000"/>
                </a:solidFill>
              </a:rPr>
              <a:t>} </a:t>
            </a:r>
            <a:r>
              <a:t>else</a:t>
            </a:r>
            <a:r>
              <a:rPr>
                <a:solidFill>
                  <a:srgbClr val="000000"/>
                </a:solidFill>
              </a:rPr>
              <a:t> {</a:t>
            </a:r>
            <a:endParaRPr>
              <a:solidFill>
                <a:srgbClr val="000000"/>
              </a:solidFill>
            </a:endParaRPr>
          </a:p>
          <a:p>
            <a:pPr marL="0" indent="0" defTabSz="374904">
              <a:spcBef>
                <a:spcPts val="0"/>
              </a:spcBef>
              <a:buClrTx/>
              <a:buSzTx/>
              <a:buNone/>
              <a:defRPr i="1" spc="0" sz="1312">
                <a:solidFill>
                  <a:srgbClr val="008000"/>
                </a:solidFill>
                <a:latin typeface="Courier New"/>
                <a:ea typeface="Courier New"/>
                <a:cs typeface="Courier New"/>
                <a:sym typeface="Courier New"/>
              </a:defRPr>
            </a:pPr>
            <a:r>
              <a:rPr i="0">
                <a:solidFill>
                  <a:srgbClr val="000000"/>
                </a:solidFill>
              </a:rPr>
              <a:t>  </a:t>
            </a:r>
            <a:r>
              <a:t>// block of code to be executed if the condition1 is false and condition2 is false</a:t>
            </a:r>
            <a:endParaRPr i="0">
              <a:solidFill>
                <a:srgbClr val="000000"/>
              </a:solidFill>
            </a:endParaRPr>
          </a:p>
          <a:p>
            <a:pPr marL="0" indent="0" defTabSz="374904">
              <a:spcBef>
                <a:spcPts val="0"/>
              </a:spcBef>
              <a:buClrTx/>
              <a:buSzTx/>
              <a:buNone/>
              <a:defRPr spc="0" sz="1312">
                <a:solidFill>
                  <a:srgbClr val="000000"/>
                </a:solidFill>
                <a:latin typeface="Courier New"/>
                <a:ea typeface="Courier New"/>
                <a:cs typeface="Courier New"/>
                <a:sym typeface="Courier New"/>
              </a:defRPr>
            </a:pPr>
            <a:r>
              <a:t>}</a:t>
            </a:r>
          </a:p>
          <a:p>
            <a:pPr marL="0" indent="0" defTabSz="374904">
              <a:spcBef>
                <a:spcPts val="0"/>
              </a:spcBef>
              <a:buClrTx/>
              <a:buSzTx/>
              <a:buNone/>
              <a:defRPr spc="0" sz="1312">
                <a:solidFill>
                  <a:srgbClr val="000000"/>
                </a:solidFill>
                <a:latin typeface="Courier New"/>
                <a:ea typeface="Courier New"/>
                <a:cs typeface="Courier New"/>
                <a:sym typeface="Courier New"/>
              </a:defRPr>
            </a:pPr>
          </a:p>
          <a:p>
            <a:pPr marL="0" indent="0" defTabSz="291591">
              <a:spcBef>
                <a:spcPts val="100"/>
              </a:spcBef>
              <a:buClrTx/>
              <a:buSzTx/>
              <a:buNone/>
              <a:defRPr b="1" spc="0" sz="1803">
                <a:solidFill>
                  <a:srgbClr val="000000"/>
                </a:solidFill>
                <a:latin typeface="Avenir Next"/>
                <a:ea typeface="Avenir Next"/>
                <a:cs typeface="Avenir Next"/>
                <a:sym typeface="Avenir Next"/>
              </a:defRPr>
            </a:pPr>
            <a:r>
              <a:t>Java Switch Statements</a:t>
            </a:r>
          </a:p>
          <a:p>
            <a:pPr marL="0" indent="0" defTabSz="291591">
              <a:spcBef>
                <a:spcPts val="0"/>
              </a:spcBef>
              <a:buClrTx/>
              <a:buSzTx/>
              <a:buNone/>
              <a:defRPr spc="0" sz="1803">
                <a:solidFill>
                  <a:srgbClr val="000000"/>
                </a:solidFill>
                <a:latin typeface="Avenir Next"/>
                <a:ea typeface="Avenir Next"/>
                <a:cs typeface="Avenir Next"/>
                <a:sym typeface="Avenir Next"/>
              </a:defRPr>
            </a:pPr>
            <a:r>
              <a:t>Use the switch statement to select one of many code blocks to be executed.</a:t>
            </a:r>
          </a:p>
          <a:p>
            <a:pPr marL="0" indent="0" defTabSz="291591">
              <a:spcBef>
                <a:spcPts val="0"/>
              </a:spcBef>
              <a:buClrTx/>
              <a:buSzTx/>
              <a:buNone/>
              <a:defRPr spc="0" sz="1803">
                <a:solidFill>
                  <a:srgbClr val="000000"/>
                </a:solidFill>
                <a:latin typeface="Avenir Next"/>
                <a:ea typeface="Avenir Next"/>
                <a:cs typeface="Avenir Next"/>
                <a:sym typeface="Avenir Next"/>
              </a:defRPr>
            </a:pPr>
            <a:r>
              <a:t>Syntax :</a:t>
            </a:r>
          </a:p>
          <a:p>
            <a:pPr marL="0" indent="0" defTabSz="374904">
              <a:spcBef>
                <a:spcPts val="0"/>
              </a:spcBef>
              <a:buClrTx/>
              <a:buSzTx/>
              <a:buNone/>
              <a:defRPr i="1" spc="0" sz="1312">
                <a:solidFill>
                  <a:srgbClr val="000000"/>
                </a:solidFill>
                <a:latin typeface="Courier New"/>
                <a:ea typeface="Courier New"/>
                <a:cs typeface="Courier New"/>
                <a:sym typeface="Courier New"/>
              </a:defRPr>
            </a:pPr>
            <a:r>
              <a:rPr i="0">
                <a:solidFill>
                  <a:srgbClr val="0000CD"/>
                </a:solidFill>
              </a:rPr>
              <a:t>switch</a:t>
            </a:r>
            <a:r>
              <a:rPr i="0"/>
              <a:t>(</a:t>
            </a:r>
            <a:r>
              <a:t>expression</a:t>
            </a:r>
            <a:r>
              <a:rPr i="0"/>
              <a:t>) {</a:t>
            </a:r>
            <a:endParaRPr i="0"/>
          </a:p>
          <a:p>
            <a:pPr marL="0" indent="0" defTabSz="374904">
              <a:spcBef>
                <a:spcPts val="0"/>
              </a:spcBef>
              <a:buClrTx/>
              <a:buSzTx/>
              <a:buNone/>
              <a:defRPr spc="0" sz="1312">
                <a:solidFill>
                  <a:srgbClr val="0000CD"/>
                </a:solidFill>
                <a:latin typeface="Courier New"/>
                <a:ea typeface="Courier New"/>
                <a:cs typeface="Courier New"/>
                <a:sym typeface="Courier New"/>
              </a:defRPr>
            </a:pPr>
            <a:r>
              <a:rPr>
                <a:solidFill>
                  <a:srgbClr val="000000"/>
                </a:solidFill>
              </a:rPr>
              <a:t>  </a:t>
            </a:r>
            <a:r>
              <a:t>case</a:t>
            </a:r>
            <a:r>
              <a:rPr>
                <a:solidFill>
                  <a:srgbClr val="000000"/>
                </a:solidFill>
              </a:rPr>
              <a:t> x:</a:t>
            </a:r>
            <a:endParaRPr>
              <a:solidFill>
                <a:srgbClr val="000000"/>
              </a:solidFill>
            </a:endParaRPr>
          </a:p>
          <a:p>
            <a:pPr marL="0" indent="0" defTabSz="374904">
              <a:spcBef>
                <a:spcPts val="0"/>
              </a:spcBef>
              <a:buClrTx/>
              <a:buSzTx/>
              <a:buNone/>
              <a:defRPr i="1" spc="0" sz="1312">
                <a:solidFill>
                  <a:srgbClr val="008000"/>
                </a:solidFill>
                <a:latin typeface="Courier New"/>
                <a:ea typeface="Courier New"/>
                <a:cs typeface="Courier New"/>
                <a:sym typeface="Courier New"/>
              </a:defRPr>
            </a:pPr>
            <a:r>
              <a:rPr i="0">
                <a:solidFill>
                  <a:srgbClr val="000000"/>
                </a:solidFill>
              </a:rPr>
              <a:t>    </a:t>
            </a:r>
            <a:r>
              <a:t>// code block</a:t>
            </a:r>
            <a:endParaRPr i="0">
              <a:solidFill>
                <a:srgbClr val="000000"/>
              </a:solidFill>
            </a:endParaRPr>
          </a:p>
          <a:p>
            <a:pPr marL="0" indent="0" defTabSz="374904">
              <a:spcBef>
                <a:spcPts val="0"/>
              </a:spcBef>
              <a:buClrTx/>
              <a:buSzTx/>
              <a:buNone/>
              <a:defRPr spc="0" sz="1312">
                <a:solidFill>
                  <a:srgbClr val="0000CD"/>
                </a:solidFill>
                <a:latin typeface="Courier New"/>
                <a:ea typeface="Courier New"/>
                <a:cs typeface="Courier New"/>
                <a:sym typeface="Courier New"/>
              </a:defRPr>
            </a:pPr>
            <a:r>
              <a:rPr>
                <a:solidFill>
                  <a:srgbClr val="000000"/>
                </a:solidFill>
              </a:rPr>
              <a:t>    </a:t>
            </a:r>
            <a:r>
              <a:t>break</a:t>
            </a:r>
            <a:r>
              <a:rPr>
                <a:solidFill>
                  <a:srgbClr val="000000"/>
                </a:solidFill>
              </a:rPr>
              <a:t>;</a:t>
            </a:r>
            <a:endParaRPr>
              <a:solidFill>
                <a:srgbClr val="000000"/>
              </a:solidFill>
            </a:endParaRPr>
          </a:p>
          <a:p>
            <a:pPr marL="0" indent="0" defTabSz="374904">
              <a:spcBef>
                <a:spcPts val="0"/>
              </a:spcBef>
              <a:buClrTx/>
              <a:buSzTx/>
              <a:buNone/>
              <a:defRPr spc="0" sz="1312">
                <a:solidFill>
                  <a:srgbClr val="0000CD"/>
                </a:solidFill>
                <a:latin typeface="Courier New"/>
                <a:ea typeface="Courier New"/>
                <a:cs typeface="Courier New"/>
                <a:sym typeface="Courier New"/>
              </a:defRPr>
            </a:pPr>
            <a:r>
              <a:rPr>
                <a:solidFill>
                  <a:srgbClr val="000000"/>
                </a:solidFill>
              </a:rPr>
              <a:t>  </a:t>
            </a:r>
            <a:r>
              <a:t>case</a:t>
            </a:r>
            <a:r>
              <a:rPr>
                <a:solidFill>
                  <a:srgbClr val="000000"/>
                </a:solidFill>
              </a:rPr>
              <a:t> y:</a:t>
            </a:r>
            <a:endParaRPr>
              <a:solidFill>
                <a:srgbClr val="000000"/>
              </a:solidFill>
            </a:endParaRPr>
          </a:p>
          <a:p>
            <a:pPr marL="0" indent="0" defTabSz="374904">
              <a:spcBef>
                <a:spcPts val="0"/>
              </a:spcBef>
              <a:buClrTx/>
              <a:buSzTx/>
              <a:buNone/>
              <a:defRPr i="1" spc="0" sz="1312">
                <a:solidFill>
                  <a:srgbClr val="008000"/>
                </a:solidFill>
                <a:latin typeface="Courier New"/>
                <a:ea typeface="Courier New"/>
                <a:cs typeface="Courier New"/>
                <a:sym typeface="Courier New"/>
              </a:defRPr>
            </a:pPr>
            <a:r>
              <a:rPr i="0">
                <a:solidFill>
                  <a:srgbClr val="000000"/>
                </a:solidFill>
              </a:rPr>
              <a:t>   </a:t>
            </a:r>
            <a:r>
              <a:rPr i="0">
                <a:solidFill>
                  <a:srgbClr val="FF0000"/>
                </a:solidFill>
              </a:rPr>
              <a:t> </a:t>
            </a:r>
            <a:r>
              <a:t>// code block</a:t>
            </a:r>
            <a:endParaRPr i="0">
              <a:solidFill>
                <a:srgbClr val="000000"/>
              </a:solidFill>
            </a:endParaRPr>
          </a:p>
          <a:p>
            <a:pPr marL="0" indent="0" defTabSz="374904">
              <a:spcBef>
                <a:spcPts val="0"/>
              </a:spcBef>
              <a:buClrTx/>
              <a:buSzTx/>
              <a:buNone/>
              <a:defRPr spc="0" sz="1312">
                <a:solidFill>
                  <a:srgbClr val="0000CD"/>
                </a:solidFill>
                <a:latin typeface="Courier New"/>
                <a:ea typeface="Courier New"/>
                <a:cs typeface="Courier New"/>
                <a:sym typeface="Courier New"/>
              </a:defRPr>
            </a:pPr>
            <a:r>
              <a:rPr>
                <a:solidFill>
                  <a:srgbClr val="000000"/>
                </a:solidFill>
              </a:rPr>
              <a:t>    </a:t>
            </a:r>
            <a:r>
              <a:t>break</a:t>
            </a:r>
            <a:r>
              <a:rPr>
                <a:solidFill>
                  <a:srgbClr val="000000"/>
                </a:solidFill>
              </a:rPr>
              <a:t>;</a:t>
            </a:r>
            <a:endParaRPr>
              <a:solidFill>
                <a:srgbClr val="000000"/>
              </a:solidFill>
            </a:endParaRPr>
          </a:p>
          <a:p>
            <a:pPr marL="0" indent="0" defTabSz="374904">
              <a:spcBef>
                <a:spcPts val="0"/>
              </a:spcBef>
              <a:buClrTx/>
              <a:buSzTx/>
              <a:buNone/>
              <a:defRPr spc="0" sz="1312">
                <a:solidFill>
                  <a:srgbClr val="0000CD"/>
                </a:solidFill>
                <a:latin typeface="Courier New"/>
                <a:ea typeface="Courier New"/>
                <a:cs typeface="Courier New"/>
                <a:sym typeface="Courier New"/>
              </a:defRPr>
            </a:pPr>
            <a:r>
              <a:rPr>
                <a:solidFill>
                  <a:srgbClr val="000000"/>
                </a:solidFill>
              </a:rPr>
              <a:t>  </a:t>
            </a:r>
            <a:r>
              <a:t>default</a:t>
            </a:r>
            <a:r>
              <a:rPr>
                <a:solidFill>
                  <a:srgbClr val="000000"/>
                </a:solidFill>
              </a:rPr>
              <a:t>:</a:t>
            </a:r>
            <a:endParaRPr>
              <a:solidFill>
                <a:srgbClr val="000000"/>
              </a:solidFill>
            </a:endParaRPr>
          </a:p>
          <a:p>
            <a:pPr marL="0" indent="0" defTabSz="374904">
              <a:spcBef>
                <a:spcPts val="0"/>
              </a:spcBef>
              <a:buClrTx/>
              <a:buSzTx/>
              <a:buNone/>
              <a:defRPr i="1" spc="0" sz="1312">
                <a:solidFill>
                  <a:srgbClr val="008000"/>
                </a:solidFill>
                <a:latin typeface="Courier New"/>
                <a:ea typeface="Courier New"/>
                <a:cs typeface="Courier New"/>
                <a:sym typeface="Courier New"/>
              </a:defRPr>
            </a:pPr>
            <a:r>
              <a:rPr i="0">
                <a:solidFill>
                  <a:srgbClr val="000000"/>
                </a:solidFill>
              </a:rPr>
              <a:t>   </a:t>
            </a:r>
            <a:r>
              <a:rPr i="0">
                <a:solidFill>
                  <a:srgbClr val="FF0000"/>
                </a:solidFill>
              </a:rPr>
              <a:t> </a:t>
            </a:r>
            <a:r>
              <a:t>// code block</a:t>
            </a:r>
            <a:endParaRPr i="0">
              <a:solidFill>
                <a:srgbClr val="000000"/>
              </a:solidFill>
            </a:endParaRPr>
          </a:p>
          <a:p>
            <a:pPr marL="0" indent="0" defTabSz="374904">
              <a:spcBef>
                <a:spcPts val="0"/>
              </a:spcBef>
              <a:buClrTx/>
              <a:buSzTx/>
              <a:buNone/>
              <a:defRPr spc="0" sz="1312">
                <a:solidFill>
                  <a:srgbClr val="000000"/>
                </a:solidFill>
                <a:latin typeface="Courier New"/>
                <a:ea typeface="Courier New"/>
                <a:cs typeface="Courier New"/>
                <a:sym typeface="Courier New"/>
              </a:defRPr>
            </a:pPr>
            <a:r>
              <a:t>}</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1" name="Java loops"/>
          <p:cNvSpPr txBox="1"/>
          <p:nvPr>
            <p:ph type="title"/>
          </p:nvPr>
        </p:nvSpPr>
        <p:spPr>
          <a:prstGeom prst="rect">
            <a:avLst/>
          </a:prstGeom>
        </p:spPr>
        <p:txBody>
          <a:bodyPr/>
          <a:lstStyle>
            <a:lvl1pPr defTabSz="452627">
              <a:defRPr spc="79" sz="3959"/>
            </a:lvl1pPr>
          </a:lstStyle>
          <a:p>
            <a:pPr/>
            <a:r>
              <a:t>Java loops</a:t>
            </a:r>
          </a:p>
        </p:txBody>
      </p:sp>
      <p:sp>
        <p:nvSpPr>
          <p:cNvPr id="212" name="Loops…"/>
          <p:cNvSpPr txBox="1"/>
          <p:nvPr>
            <p:ph type="body" idx="1"/>
          </p:nvPr>
        </p:nvSpPr>
        <p:spPr>
          <a:xfrm>
            <a:off x="673100" y="1457969"/>
            <a:ext cx="11658600" cy="7381231"/>
          </a:xfrm>
          <a:prstGeom prst="rect">
            <a:avLst/>
          </a:prstGeom>
        </p:spPr>
        <p:txBody>
          <a:bodyPr/>
          <a:lstStyle/>
          <a:p>
            <a:pPr marL="0" indent="0" defTabSz="344931">
              <a:spcBef>
                <a:spcPts val="100"/>
              </a:spcBef>
              <a:buClrTx/>
              <a:buSzTx/>
              <a:buNone/>
              <a:defRPr b="1" spc="0" sz="1358">
                <a:solidFill>
                  <a:srgbClr val="000000"/>
                </a:solidFill>
                <a:latin typeface="Helvetica Neue"/>
                <a:ea typeface="Helvetica Neue"/>
                <a:cs typeface="Helvetica Neue"/>
                <a:sym typeface="Helvetica Neue"/>
              </a:defRPr>
            </a:pPr>
            <a:r>
              <a:t>Loops</a:t>
            </a:r>
          </a:p>
          <a:p>
            <a:pPr marL="0" indent="0" defTabSz="344931">
              <a:spcBef>
                <a:spcPts val="0"/>
              </a:spcBef>
              <a:buClrTx/>
              <a:buSzTx/>
              <a:buNone/>
              <a:defRPr spc="0" sz="1455">
                <a:solidFill>
                  <a:srgbClr val="000000"/>
                </a:solidFill>
                <a:latin typeface="Avenir Next"/>
                <a:ea typeface="Avenir Next"/>
                <a:cs typeface="Avenir Next"/>
                <a:sym typeface="Avenir Next"/>
              </a:defRPr>
            </a:pPr>
            <a:r>
              <a:t>Loops can execute a block of code as long as a specified condition is reached.</a:t>
            </a:r>
          </a:p>
          <a:p>
            <a:pPr marL="0" indent="0" defTabSz="344931">
              <a:spcBef>
                <a:spcPts val="0"/>
              </a:spcBef>
              <a:buClrTx/>
              <a:buSzTx/>
              <a:buNone/>
              <a:defRPr b="1" spc="0" sz="1164">
                <a:solidFill>
                  <a:srgbClr val="000000"/>
                </a:solidFill>
                <a:latin typeface="Helvetica Neue"/>
                <a:ea typeface="Helvetica Neue"/>
                <a:cs typeface="Helvetica Neue"/>
                <a:sym typeface="Helvetica Neue"/>
              </a:defRPr>
            </a:pPr>
          </a:p>
          <a:p>
            <a:pPr marL="0" indent="0" defTabSz="344931">
              <a:spcBef>
                <a:spcPts val="100"/>
              </a:spcBef>
              <a:buClrTx/>
              <a:buSzTx/>
              <a:buNone/>
              <a:defRPr b="1" spc="0" sz="1358">
                <a:solidFill>
                  <a:srgbClr val="000000"/>
                </a:solidFill>
                <a:latin typeface="Helvetica Neue"/>
                <a:ea typeface="Helvetica Neue"/>
                <a:cs typeface="Helvetica Neue"/>
                <a:sym typeface="Helvetica Neue"/>
              </a:defRPr>
            </a:pPr>
            <a:r>
              <a:t>Java While Loop</a:t>
            </a:r>
          </a:p>
          <a:p>
            <a:pPr marL="0" indent="0" defTabSz="344931">
              <a:spcBef>
                <a:spcPts val="0"/>
              </a:spcBef>
              <a:buClrTx/>
              <a:buSzTx/>
              <a:buNone/>
              <a:defRPr spc="0" sz="1455">
                <a:solidFill>
                  <a:srgbClr val="000000"/>
                </a:solidFill>
                <a:latin typeface="Avenir Next"/>
                <a:ea typeface="Avenir Next"/>
                <a:cs typeface="Avenir Next"/>
                <a:sym typeface="Avenir Next"/>
              </a:defRPr>
            </a:pPr>
            <a:r>
              <a:t>The while loop loops through a block of code as long as a specified condition is true:</a:t>
            </a:r>
          </a:p>
          <a:p>
            <a:pPr marL="0" indent="0" defTabSz="443484">
              <a:spcBef>
                <a:spcPts val="0"/>
              </a:spcBef>
              <a:buClrTx/>
              <a:buSzTx/>
              <a:buNone/>
              <a:defRPr i="1" spc="0" sz="1552">
                <a:solidFill>
                  <a:srgbClr val="000000"/>
                </a:solidFill>
                <a:latin typeface="Courier New"/>
                <a:ea typeface="Courier New"/>
                <a:cs typeface="Courier New"/>
                <a:sym typeface="Courier New"/>
              </a:defRPr>
            </a:pPr>
            <a:r>
              <a:rPr i="0">
                <a:solidFill>
                  <a:srgbClr val="0000CD"/>
                </a:solidFill>
              </a:rPr>
              <a:t>while</a:t>
            </a:r>
            <a:r>
              <a:rPr i="0"/>
              <a:t> (</a:t>
            </a:r>
            <a:r>
              <a:t>condition</a:t>
            </a:r>
            <a:r>
              <a:rPr i="0"/>
              <a:t>) {</a:t>
            </a:r>
            <a:endParaRPr i="0"/>
          </a:p>
          <a:p>
            <a:pPr marL="0" indent="0" defTabSz="443484">
              <a:spcBef>
                <a:spcPts val="0"/>
              </a:spcBef>
              <a:buClrTx/>
              <a:buSzTx/>
              <a:buNone/>
              <a:defRPr i="1" spc="0" sz="1552">
                <a:solidFill>
                  <a:srgbClr val="008000"/>
                </a:solidFill>
                <a:latin typeface="Courier New"/>
                <a:ea typeface="Courier New"/>
                <a:cs typeface="Courier New"/>
                <a:sym typeface="Courier New"/>
              </a:defRPr>
            </a:pPr>
            <a:r>
              <a:rPr>
                <a:solidFill>
                  <a:srgbClr val="000000"/>
                </a:solidFill>
              </a:rPr>
              <a:t>  </a:t>
            </a:r>
            <a:r>
              <a:t>// code block to be executed</a:t>
            </a:r>
            <a:endParaRPr i="0">
              <a:solidFill>
                <a:srgbClr val="000000"/>
              </a:solidFill>
            </a:endParaRPr>
          </a:p>
          <a:p>
            <a:pPr marL="0" indent="0" defTabSz="443484">
              <a:spcBef>
                <a:spcPts val="0"/>
              </a:spcBef>
              <a:buClrTx/>
              <a:buSzTx/>
              <a:buNone/>
              <a:defRPr spc="0" sz="1552">
                <a:solidFill>
                  <a:srgbClr val="000000"/>
                </a:solidFill>
                <a:latin typeface="Courier New"/>
                <a:ea typeface="Courier New"/>
                <a:cs typeface="Courier New"/>
                <a:sym typeface="Courier New"/>
              </a:defRPr>
            </a:pPr>
            <a:r>
              <a:t>}</a:t>
            </a:r>
          </a:p>
          <a:p>
            <a:pPr marL="0" indent="0" defTabSz="443484">
              <a:spcBef>
                <a:spcPts val="0"/>
              </a:spcBef>
              <a:buClrTx/>
              <a:buSzTx/>
              <a:buNone/>
              <a:defRPr spc="0" sz="1552">
                <a:solidFill>
                  <a:srgbClr val="000000"/>
                </a:solidFill>
                <a:latin typeface="Courier New"/>
                <a:ea typeface="Courier New"/>
                <a:cs typeface="Courier New"/>
                <a:sym typeface="Courier New"/>
              </a:defRPr>
            </a:pPr>
          </a:p>
          <a:p>
            <a:pPr marL="0" indent="0" defTabSz="344931">
              <a:spcBef>
                <a:spcPts val="100"/>
              </a:spcBef>
              <a:buClrTx/>
              <a:buSzTx/>
              <a:buNone/>
              <a:defRPr b="1" spc="0" sz="1358">
                <a:solidFill>
                  <a:srgbClr val="000000"/>
                </a:solidFill>
                <a:latin typeface="Helvetica Neue"/>
                <a:ea typeface="Helvetica Neue"/>
                <a:cs typeface="Helvetica Neue"/>
                <a:sym typeface="Helvetica Neue"/>
              </a:defRPr>
            </a:pPr>
            <a:r>
              <a:t>The Do/While Loop</a:t>
            </a:r>
          </a:p>
          <a:p>
            <a:pPr marL="0" indent="0" defTabSz="344931">
              <a:spcBef>
                <a:spcPts val="0"/>
              </a:spcBef>
              <a:buClrTx/>
              <a:buSzTx/>
              <a:buNone/>
              <a:defRPr spc="0" sz="1455">
                <a:solidFill>
                  <a:srgbClr val="000000"/>
                </a:solidFill>
                <a:latin typeface="Avenir Next"/>
                <a:ea typeface="Avenir Next"/>
                <a:cs typeface="Avenir Next"/>
                <a:sym typeface="Avenir Next"/>
              </a:defRPr>
            </a:pPr>
            <a:r>
              <a:t>The do/while loop is a variant of the while loop. This loop will execute the code block once, before checking if the condition is true, then it will repeat the loop as long as the condition is true.</a:t>
            </a:r>
          </a:p>
          <a:p>
            <a:pPr marL="0" indent="0" defTabSz="443484">
              <a:spcBef>
                <a:spcPts val="0"/>
              </a:spcBef>
              <a:buClrTx/>
              <a:buSzTx/>
              <a:buNone/>
              <a:defRPr spc="0" sz="1552">
                <a:solidFill>
                  <a:srgbClr val="000000"/>
                </a:solidFill>
                <a:latin typeface="Courier New"/>
                <a:ea typeface="Courier New"/>
                <a:cs typeface="Courier New"/>
                <a:sym typeface="Courier New"/>
              </a:defRPr>
            </a:pPr>
            <a:r>
              <a:rPr>
                <a:solidFill>
                  <a:srgbClr val="0000CD"/>
                </a:solidFill>
              </a:rPr>
              <a:t>do</a:t>
            </a:r>
            <a:r>
              <a:t> {</a:t>
            </a:r>
          </a:p>
          <a:p>
            <a:pPr marL="0" indent="0" defTabSz="443484">
              <a:spcBef>
                <a:spcPts val="0"/>
              </a:spcBef>
              <a:buClrTx/>
              <a:buSzTx/>
              <a:buNone/>
              <a:defRPr i="1" spc="0" sz="1552">
                <a:solidFill>
                  <a:srgbClr val="008000"/>
                </a:solidFill>
                <a:latin typeface="Courier New"/>
                <a:ea typeface="Courier New"/>
                <a:cs typeface="Courier New"/>
                <a:sym typeface="Courier New"/>
              </a:defRPr>
            </a:pPr>
            <a:r>
              <a:rPr>
                <a:solidFill>
                  <a:srgbClr val="000000"/>
                </a:solidFill>
              </a:rPr>
              <a:t>  </a:t>
            </a:r>
            <a:r>
              <a:t>// code block to be executed</a:t>
            </a:r>
          </a:p>
          <a:p>
            <a:pPr marL="0" indent="0" defTabSz="443484">
              <a:spcBef>
                <a:spcPts val="0"/>
              </a:spcBef>
              <a:buClrTx/>
              <a:buSzTx/>
              <a:buNone/>
              <a:defRPr spc="0" sz="1552">
                <a:solidFill>
                  <a:srgbClr val="000000"/>
                </a:solidFill>
                <a:latin typeface="Courier New"/>
                <a:ea typeface="Courier New"/>
                <a:cs typeface="Courier New"/>
                <a:sym typeface="Courier New"/>
              </a:defRPr>
            </a:pPr>
            <a:r>
              <a:t>}</a:t>
            </a:r>
          </a:p>
          <a:p>
            <a:pPr marL="0" indent="0" defTabSz="443484">
              <a:spcBef>
                <a:spcPts val="0"/>
              </a:spcBef>
              <a:buClrTx/>
              <a:buSzTx/>
              <a:buNone/>
              <a:defRPr i="1" spc="0" sz="1552">
                <a:solidFill>
                  <a:srgbClr val="000000"/>
                </a:solidFill>
                <a:latin typeface="Courier New"/>
                <a:ea typeface="Courier New"/>
                <a:cs typeface="Courier New"/>
                <a:sym typeface="Courier New"/>
              </a:defRPr>
            </a:pPr>
            <a:r>
              <a:rPr i="0">
                <a:solidFill>
                  <a:srgbClr val="0000CD"/>
                </a:solidFill>
              </a:rPr>
              <a:t>while</a:t>
            </a:r>
            <a:r>
              <a:rPr i="0"/>
              <a:t> (</a:t>
            </a:r>
            <a:r>
              <a:t>condition</a:t>
            </a:r>
            <a:r>
              <a:rPr i="0"/>
              <a:t>);</a:t>
            </a:r>
            <a:endParaRPr i="0"/>
          </a:p>
          <a:p>
            <a:pPr marL="0" indent="0" defTabSz="443484">
              <a:spcBef>
                <a:spcPts val="0"/>
              </a:spcBef>
              <a:buClrTx/>
              <a:buSzTx/>
              <a:buNone/>
              <a:defRPr i="1" spc="0" sz="1552">
                <a:solidFill>
                  <a:srgbClr val="000000"/>
                </a:solidFill>
                <a:latin typeface="Courier New"/>
                <a:ea typeface="Courier New"/>
                <a:cs typeface="Courier New"/>
                <a:sym typeface="Courier New"/>
              </a:defRPr>
            </a:pPr>
            <a:endParaRPr i="0"/>
          </a:p>
          <a:p>
            <a:pPr marL="0" indent="0" defTabSz="443484">
              <a:spcBef>
                <a:spcPts val="0"/>
              </a:spcBef>
              <a:buClrTx/>
              <a:buSzTx/>
              <a:buNone/>
              <a:defRPr i="1" spc="0" sz="1552">
                <a:solidFill>
                  <a:srgbClr val="000000"/>
                </a:solidFill>
                <a:latin typeface="Courier New"/>
                <a:ea typeface="Courier New"/>
                <a:cs typeface="Courier New"/>
                <a:sym typeface="Courier New"/>
              </a:defRPr>
            </a:pPr>
            <a:endParaRPr i="0"/>
          </a:p>
          <a:p>
            <a:pPr marL="0" indent="0" defTabSz="344931">
              <a:spcBef>
                <a:spcPts val="100"/>
              </a:spcBef>
              <a:buClrTx/>
              <a:buSzTx/>
              <a:buNone/>
              <a:defRPr b="1" spc="0" sz="1358">
                <a:solidFill>
                  <a:srgbClr val="000000"/>
                </a:solidFill>
                <a:latin typeface="Helvetica Neue"/>
                <a:ea typeface="Helvetica Neue"/>
                <a:cs typeface="Helvetica Neue"/>
                <a:sym typeface="Helvetica Neue"/>
              </a:defRPr>
            </a:pPr>
            <a:r>
              <a:t>Java For Loop</a:t>
            </a:r>
          </a:p>
          <a:p>
            <a:pPr marL="0" indent="0" defTabSz="344931">
              <a:spcBef>
                <a:spcPts val="0"/>
              </a:spcBef>
              <a:buClrTx/>
              <a:buSzTx/>
              <a:buNone/>
              <a:defRPr spc="0" sz="1455">
                <a:solidFill>
                  <a:srgbClr val="000000"/>
                </a:solidFill>
                <a:latin typeface="Avenir Next"/>
                <a:ea typeface="Avenir Next"/>
                <a:cs typeface="Avenir Next"/>
                <a:sym typeface="Avenir Next"/>
              </a:defRPr>
            </a:pPr>
            <a:r>
              <a:t>When you know exactly how many times you want to loop through a block of code, use the for loop instead of a while loop:</a:t>
            </a:r>
          </a:p>
          <a:p>
            <a:pPr marL="0" indent="0" defTabSz="443484">
              <a:spcBef>
                <a:spcPts val="0"/>
              </a:spcBef>
              <a:buClrTx/>
              <a:buSzTx/>
              <a:buNone/>
              <a:defRPr spc="0" sz="1552">
                <a:solidFill>
                  <a:srgbClr val="000000"/>
                </a:solidFill>
                <a:latin typeface="Courier New"/>
                <a:ea typeface="Courier New"/>
                <a:cs typeface="Courier New"/>
                <a:sym typeface="Courier New"/>
              </a:defRPr>
            </a:pPr>
            <a:r>
              <a:rPr>
                <a:solidFill>
                  <a:srgbClr val="0000CD"/>
                </a:solidFill>
              </a:rPr>
              <a:t>for</a:t>
            </a:r>
            <a:r>
              <a:t> (</a:t>
            </a:r>
            <a:r>
              <a:rPr>
                <a:solidFill>
                  <a:srgbClr val="0000CD"/>
                </a:solidFill>
              </a:rPr>
              <a:t>int</a:t>
            </a:r>
            <a:r>
              <a:t> i = </a:t>
            </a:r>
            <a:r>
              <a:rPr>
                <a:solidFill>
                  <a:srgbClr val="FF0000"/>
                </a:solidFill>
              </a:rPr>
              <a:t>0</a:t>
            </a:r>
            <a:r>
              <a:t>; i &lt; </a:t>
            </a:r>
            <a:r>
              <a:rPr>
                <a:solidFill>
                  <a:srgbClr val="FF0000"/>
                </a:solidFill>
              </a:rPr>
              <a:t>5</a:t>
            </a:r>
            <a:r>
              <a:t>; i++) {</a:t>
            </a:r>
          </a:p>
          <a:p>
            <a:pPr marL="0" indent="0" defTabSz="443484">
              <a:spcBef>
                <a:spcPts val="0"/>
              </a:spcBef>
              <a:buClrTx/>
              <a:buSzTx/>
              <a:buNone/>
              <a:defRPr spc="0" sz="1552">
                <a:solidFill>
                  <a:srgbClr val="000000"/>
                </a:solidFill>
                <a:latin typeface="Courier New"/>
                <a:ea typeface="Courier New"/>
                <a:cs typeface="Courier New"/>
                <a:sym typeface="Courier New"/>
              </a:defRPr>
            </a:pPr>
            <a:r>
              <a:t>  System.out.println(i);</a:t>
            </a:r>
          </a:p>
          <a:p>
            <a:pPr marL="0" indent="0" defTabSz="443484">
              <a:spcBef>
                <a:spcPts val="0"/>
              </a:spcBef>
              <a:buClrTx/>
              <a:buSzTx/>
              <a:buNone/>
              <a:defRPr spc="0" sz="1552">
                <a:solidFill>
                  <a:srgbClr val="000000"/>
                </a:solidFill>
                <a:latin typeface="Courier New"/>
                <a:ea typeface="Courier New"/>
                <a:cs typeface="Courier New"/>
                <a:sym typeface="Courier New"/>
              </a:defRPr>
            </a:pPr>
            <a:r>
              <a:t>}</a:t>
            </a:r>
          </a:p>
          <a:p>
            <a:pPr marL="0" indent="0" defTabSz="443484">
              <a:spcBef>
                <a:spcPts val="0"/>
              </a:spcBef>
              <a:buClrTx/>
              <a:buSzTx/>
              <a:buNone/>
              <a:defRPr spc="0" sz="1552">
                <a:solidFill>
                  <a:srgbClr val="000000"/>
                </a:solidFill>
                <a:latin typeface="Courier New"/>
                <a:ea typeface="Courier New"/>
                <a:cs typeface="Courier New"/>
                <a:sym typeface="Courier New"/>
              </a:defRPr>
            </a:pPr>
          </a:p>
          <a:p>
            <a:pPr marL="0" indent="0" defTabSz="344931">
              <a:spcBef>
                <a:spcPts val="100"/>
              </a:spcBef>
              <a:buClrTx/>
              <a:buSzTx/>
              <a:buNone/>
              <a:defRPr b="1" spc="0" sz="1358">
                <a:solidFill>
                  <a:srgbClr val="000000"/>
                </a:solidFill>
                <a:latin typeface="Helvetica Neue"/>
                <a:ea typeface="Helvetica Neue"/>
                <a:cs typeface="Helvetica Neue"/>
                <a:sym typeface="Helvetica Neue"/>
              </a:defRPr>
            </a:pPr>
            <a:r>
              <a:t>Java Break</a:t>
            </a:r>
          </a:p>
          <a:p>
            <a:pPr marL="0" indent="0" defTabSz="344931">
              <a:spcBef>
                <a:spcPts val="0"/>
              </a:spcBef>
              <a:buClrTx/>
              <a:buSzTx/>
              <a:buNone/>
              <a:defRPr spc="0" sz="1455">
                <a:solidFill>
                  <a:srgbClr val="000000"/>
                </a:solidFill>
                <a:latin typeface="Avenir Next"/>
                <a:ea typeface="Avenir Next"/>
                <a:cs typeface="Avenir Next"/>
                <a:sym typeface="Avenir Next"/>
              </a:defRPr>
            </a:pPr>
            <a:r>
              <a:t>The break statement can also be used to jump out of a loop or switch</a:t>
            </a:r>
          </a:p>
          <a:p>
            <a:pPr marL="0" indent="0" defTabSz="344931">
              <a:spcBef>
                <a:spcPts val="0"/>
              </a:spcBef>
              <a:buClrTx/>
              <a:buSzTx/>
              <a:buNone/>
              <a:defRPr spc="0" sz="1455">
                <a:solidFill>
                  <a:srgbClr val="000000"/>
                </a:solidFill>
                <a:latin typeface="Avenir Next"/>
                <a:ea typeface="Avenir Next"/>
                <a:cs typeface="Avenir Next"/>
                <a:sym typeface="Avenir Next"/>
              </a:defRPr>
            </a:pPr>
          </a:p>
          <a:p>
            <a:pPr marL="0" indent="0" defTabSz="344931">
              <a:spcBef>
                <a:spcPts val="100"/>
              </a:spcBef>
              <a:buClrTx/>
              <a:buSzTx/>
              <a:buNone/>
              <a:defRPr b="1" spc="0" sz="1358">
                <a:solidFill>
                  <a:srgbClr val="000000"/>
                </a:solidFill>
                <a:latin typeface="Helvetica Neue"/>
                <a:ea typeface="Helvetica Neue"/>
                <a:cs typeface="Helvetica Neue"/>
                <a:sym typeface="Helvetica Neue"/>
              </a:defRPr>
            </a:pPr>
            <a:r>
              <a:t>Java Continue</a:t>
            </a:r>
          </a:p>
          <a:p>
            <a:pPr marL="0" indent="0" defTabSz="344931">
              <a:spcBef>
                <a:spcPts val="0"/>
              </a:spcBef>
              <a:buClrTx/>
              <a:buSzTx/>
              <a:buNone/>
              <a:defRPr spc="0" sz="1455">
                <a:solidFill>
                  <a:srgbClr val="000000"/>
                </a:solidFill>
                <a:latin typeface="Avenir Next"/>
                <a:ea typeface="Avenir Next"/>
                <a:cs typeface="Avenir Next"/>
                <a:sym typeface="Avenir Next"/>
              </a:defRPr>
            </a:pPr>
            <a:r>
              <a:t>The continue statement breaks one iteration (in the loop), if a specified condition occurs, and continues with the next iteration in the loop.</a:t>
            </a:r>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4" name="Java Arrays"/>
          <p:cNvSpPr txBox="1"/>
          <p:nvPr>
            <p:ph type="title"/>
          </p:nvPr>
        </p:nvSpPr>
        <p:spPr>
          <a:prstGeom prst="rect">
            <a:avLst/>
          </a:prstGeom>
        </p:spPr>
        <p:txBody>
          <a:bodyPr/>
          <a:lstStyle>
            <a:lvl1pPr defTabSz="452627">
              <a:defRPr spc="79" sz="3959"/>
            </a:lvl1pPr>
          </a:lstStyle>
          <a:p>
            <a:pPr/>
            <a:r>
              <a:t>Java Arrays</a:t>
            </a:r>
          </a:p>
        </p:txBody>
      </p:sp>
      <p:sp>
        <p:nvSpPr>
          <p:cNvPr id="215" name="Arrays are used to store multiple values in a single variable, instead of declaring separate variables for each value.…"/>
          <p:cNvSpPr txBox="1"/>
          <p:nvPr>
            <p:ph type="body" idx="1"/>
          </p:nvPr>
        </p:nvSpPr>
        <p:spPr>
          <a:xfrm>
            <a:off x="673100" y="1457969"/>
            <a:ext cx="11658600" cy="7381231"/>
          </a:xfrm>
          <a:prstGeom prst="rect">
            <a:avLst/>
          </a:prstGeom>
        </p:spPr>
        <p:txBody>
          <a:bodyPr/>
          <a:lstStyle/>
          <a:p>
            <a:pPr marL="0" indent="0" defTabSz="355600">
              <a:spcBef>
                <a:spcPts val="0"/>
              </a:spcBef>
              <a:buClrTx/>
              <a:buSzTx/>
              <a:buNone/>
              <a:defRPr spc="0" sz="1500">
                <a:solidFill>
                  <a:srgbClr val="000000"/>
                </a:solidFill>
                <a:latin typeface="Avenir Next"/>
                <a:ea typeface="Avenir Next"/>
                <a:cs typeface="Avenir Next"/>
                <a:sym typeface="Avenir Next"/>
              </a:defRPr>
            </a:pPr>
            <a:r>
              <a:t>Arrays are used to store multiple values in a single variable, instead of declaring separate variables for each value.</a:t>
            </a:r>
          </a:p>
          <a:p>
            <a:pPr marL="0" indent="0" defTabSz="355600">
              <a:spcBef>
                <a:spcPts val="0"/>
              </a:spcBef>
              <a:buClrTx/>
              <a:buSzTx/>
              <a:buNone/>
              <a:defRPr spc="0" sz="1500">
                <a:solidFill>
                  <a:srgbClr val="000000"/>
                </a:solidFill>
                <a:latin typeface="Avenir Next"/>
                <a:ea typeface="Avenir Next"/>
                <a:cs typeface="Avenir Next"/>
                <a:sym typeface="Avenir Next"/>
              </a:defRPr>
            </a:pPr>
            <a:r>
              <a:t>To declare an array, define the variable type with square brackets:</a:t>
            </a:r>
          </a:p>
          <a:p>
            <a:pPr marL="0" indent="0">
              <a:spcBef>
                <a:spcPts val="0"/>
              </a:spcBef>
              <a:buClrTx/>
              <a:buSzTx/>
              <a:buNone/>
              <a:defRPr spc="0" sz="1600">
                <a:solidFill>
                  <a:srgbClr val="000000"/>
                </a:solidFill>
                <a:latin typeface="Courier New"/>
                <a:ea typeface="Courier New"/>
                <a:cs typeface="Courier New"/>
                <a:sym typeface="Courier New"/>
              </a:defRPr>
            </a:pPr>
            <a:r>
              <a:rPr>
                <a:solidFill>
                  <a:srgbClr val="0000CD"/>
                </a:solidFill>
              </a:rPr>
              <a:t>String</a:t>
            </a:r>
            <a:r>
              <a:t>[] cars;</a:t>
            </a:r>
          </a:p>
          <a:p>
            <a:pPr marL="0" indent="0">
              <a:spcBef>
                <a:spcPts val="0"/>
              </a:spcBef>
              <a:buClrTx/>
              <a:buSzTx/>
              <a:buNone/>
              <a:defRPr spc="0" sz="1600">
                <a:solidFill>
                  <a:srgbClr val="000000"/>
                </a:solidFill>
                <a:latin typeface="Courier New"/>
                <a:ea typeface="Courier New"/>
                <a:cs typeface="Courier New"/>
                <a:sym typeface="Courier New"/>
              </a:defRPr>
            </a:pPr>
          </a:p>
          <a:p>
            <a:pPr marL="0" indent="0" defTabSz="355600">
              <a:spcBef>
                <a:spcPts val="0"/>
              </a:spcBef>
              <a:buClrTx/>
              <a:buSzTx/>
              <a:buNone/>
              <a:defRPr spc="0" sz="1500">
                <a:solidFill>
                  <a:srgbClr val="000000"/>
                </a:solidFill>
                <a:latin typeface="Avenir Next"/>
                <a:ea typeface="Avenir Next"/>
                <a:cs typeface="Avenir Next"/>
                <a:sym typeface="Avenir Next"/>
              </a:defRPr>
            </a:pPr>
            <a:r>
              <a:t>Declare a variable that holds an array of strings. To insert values to it, we can use an array literal - place the values in a comma-separated list, inside curly braces:</a:t>
            </a:r>
          </a:p>
          <a:p>
            <a:pPr marL="0" indent="0" defTabSz="355600">
              <a:spcBef>
                <a:spcPts val="0"/>
              </a:spcBef>
              <a:buClrTx/>
              <a:buSzTx/>
              <a:buNone/>
              <a:defRPr spc="0" sz="1500">
                <a:solidFill>
                  <a:srgbClr val="000000"/>
                </a:solidFill>
                <a:latin typeface="Avenir Next"/>
                <a:ea typeface="Avenir Next"/>
                <a:cs typeface="Avenir Next"/>
                <a:sym typeface="Avenir Next"/>
              </a:defRPr>
            </a:pPr>
          </a:p>
          <a:p>
            <a:pPr marL="0" indent="0">
              <a:spcBef>
                <a:spcPts val="0"/>
              </a:spcBef>
              <a:buClrTx/>
              <a:buSzTx/>
              <a:buNone/>
              <a:defRPr spc="0" sz="1600">
                <a:solidFill>
                  <a:srgbClr val="000000"/>
                </a:solidFill>
                <a:latin typeface="Courier New"/>
                <a:ea typeface="Courier New"/>
                <a:cs typeface="Courier New"/>
                <a:sym typeface="Courier New"/>
              </a:defRPr>
            </a:pPr>
            <a:r>
              <a:rPr>
                <a:solidFill>
                  <a:srgbClr val="0000CD"/>
                </a:solidFill>
              </a:rPr>
              <a:t>String</a:t>
            </a:r>
            <a:r>
              <a:t>[] cars = {</a:t>
            </a:r>
            <a:r>
              <a:rPr>
                <a:solidFill>
                  <a:srgbClr val="A52A2A"/>
                </a:solidFill>
              </a:rPr>
              <a:t>"Volvo"</a:t>
            </a:r>
            <a:r>
              <a:t>, </a:t>
            </a:r>
            <a:r>
              <a:rPr>
                <a:solidFill>
                  <a:srgbClr val="A52A2A"/>
                </a:solidFill>
              </a:rPr>
              <a:t>"BMW"</a:t>
            </a:r>
            <a:r>
              <a:t>, </a:t>
            </a:r>
            <a:r>
              <a:rPr>
                <a:solidFill>
                  <a:srgbClr val="A52A2A"/>
                </a:solidFill>
              </a:rPr>
              <a:t>"Ford"</a:t>
            </a:r>
            <a:r>
              <a:t>, </a:t>
            </a:r>
            <a:r>
              <a:rPr>
                <a:solidFill>
                  <a:srgbClr val="A52A2A"/>
                </a:solidFill>
              </a:rPr>
              <a:t>“Mazda"</a:t>
            </a:r>
            <a:r>
              <a:t>};</a:t>
            </a:r>
          </a:p>
          <a:p>
            <a:pPr marL="0" indent="0">
              <a:spcBef>
                <a:spcPts val="0"/>
              </a:spcBef>
              <a:buClrTx/>
              <a:buSzTx/>
              <a:buNone/>
              <a:defRPr spc="0" sz="1600">
                <a:solidFill>
                  <a:srgbClr val="000000"/>
                </a:solidFill>
                <a:latin typeface="Courier New"/>
                <a:ea typeface="Courier New"/>
                <a:cs typeface="Courier New"/>
                <a:sym typeface="Courier New"/>
              </a:defRPr>
            </a:pPr>
          </a:p>
          <a:p>
            <a:pPr marL="0" indent="0">
              <a:spcBef>
                <a:spcPts val="0"/>
              </a:spcBef>
              <a:buClrTx/>
              <a:buSzTx/>
              <a:buNone/>
              <a:defRPr spc="0" sz="1500">
                <a:solidFill>
                  <a:srgbClr val="000000"/>
                </a:solidFill>
                <a:latin typeface="Avenir Next"/>
                <a:ea typeface="Avenir Next"/>
                <a:cs typeface="Avenir Next"/>
                <a:sym typeface="Avenir Next"/>
              </a:defRPr>
            </a:pPr>
            <a:r>
              <a:t>To access the elements :</a:t>
            </a:r>
          </a:p>
          <a:p>
            <a:pPr marL="0" indent="0">
              <a:spcBef>
                <a:spcPts val="0"/>
              </a:spcBef>
              <a:buClrTx/>
              <a:buSzTx/>
              <a:buNone/>
              <a:defRPr spc="0" sz="1600">
                <a:solidFill>
                  <a:srgbClr val="000000"/>
                </a:solidFill>
                <a:latin typeface="Courier New"/>
                <a:ea typeface="Courier New"/>
                <a:cs typeface="Courier New"/>
                <a:sym typeface="Courier New"/>
              </a:defRPr>
            </a:pPr>
            <a:r>
              <a:rPr>
                <a:solidFill>
                  <a:srgbClr val="0000CD"/>
                </a:solidFill>
              </a:rPr>
              <a:t>String</a:t>
            </a:r>
            <a:r>
              <a:t>[] cars = {</a:t>
            </a:r>
            <a:r>
              <a:rPr>
                <a:solidFill>
                  <a:srgbClr val="A52A2A"/>
                </a:solidFill>
              </a:rPr>
              <a:t>"Volvo"</a:t>
            </a:r>
            <a:r>
              <a:t>, </a:t>
            </a:r>
            <a:r>
              <a:rPr>
                <a:solidFill>
                  <a:srgbClr val="A52A2A"/>
                </a:solidFill>
              </a:rPr>
              <a:t>"BMW"</a:t>
            </a:r>
            <a:r>
              <a:t>, </a:t>
            </a:r>
            <a:r>
              <a:rPr>
                <a:solidFill>
                  <a:srgbClr val="A52A2A"/>
                </a:solidFill>
              </a:rPr>
              <a:t>"Ford"</a:t>
            </a:r>
            <a:r>
              <a:t>, </a:t>
            </a:r>
            <a:r>
              <a:rPr>
                <a:solidFill>
                  <a:srgbClr val="A52A2A"/>
                </a:solidFill>
              </a:rPr>
              <a:t>"Mazda"</a:t>
            </a:r>
            <a:r>
              <a:t>};</a:t>
            </a:r>
          </a:p>
          <a:p>
            <a:pPr marL="0" indent="0">
              <a:spcBef>
                <a:spcPts val="0"/>
              </a:spcBef>
              <a:buClrTx/>
              <a:buSzTx/>
              <a:buNone/>
              <a:defRPr spc="0" sz="1600">
                <a:solidFill>
                  <a:srgbClr val="000000"/>
                </a:solidFill>
                <a:latin typeface="Courier New"/>
                <a:ea typeface="Courier New"/>
                <a:cs typeface="Courier New"/>
                <a:sym typeface="Courier New"/>
              </a:defRPr>
            </a:pPr>
            <a:r>
              <a:t>System.out.println(cars[</a:t>
            </a:r>
            <a:r>
              <a:rPr>
                <a:solidFill>
                  <a:srgbClr val="FF0000"/>
                </a:solidFill>
              </a:rPr>
              <a:t>0</a:t>
            </a:r>
            <a:r>
              <a:t>]);</a:t>
            </a:r>
          </a:p>
          <a:p>
            <a:pPr marL="0" indent="0">
              <a:spcBef>
                <a:spcPts val="0"/>
              </a:spcBef>
              <a:buClrTx/>
              <a:buSzTx/>
              <a:buNone/>
              <a:defRPr spc="0" sz="1600">
                <a:solidFill>
                  <a:srgbClr val="000000"/>
                </a:solidFill>
                <a:latin typeface="Courier New"/>
                <a:ea typeface="Courier New"/>
                <a:cs typeface="Courier New"/>
                <a:sym typeface="Courier New"/>
              </a:defRPr>
            </a:pPr>
          </a:p>
          <a:p>
            <a:pPr marL="0" indent="0">
              <a:spcBef>
                <a:spcPts val="0"/>
              </a:spcBef>
              <a:buClrTx/>
              <a:buSzTx/>
              <a:buNone/>
              <a:defRPr spc="0" sz="1600">
                <a:solidFill>
                  <a:srgbClr val="000000"/>
                </a:solidFill>
                <a:latin typeface="Courier New"/>
                <a:ea typeface="Courier New"/>
                <a:cs typeface="Courier New"/>
                <a:sym typeface="Courier New"/>
              </a:defRPr>
            </a:pPr>
            <a:r>
              <a:t>To change the array value:</a:t>
            </a:r>
          </a:p>
          <a:p>
            <a:pPr marL="0" indent="0">
              <a:spcBef>
                <a:spcPts val="0"/>
              </a:spcBef>
              <a:buClrTx/>
              <a:buSzTx/>
              <a:buNone/>
              <a:defRPr spc="0" sz="1600">
                <a:solidFill>
                  <a:srgbClr val="A52A2A"/>
                </a:solidFill>
                <a:latin typeface="Courier New"/>
                <a:ea typeface="Courier New"/>
                <a:cs typeface="Courier New"/>
                <a:sym typeface="Courier New"/>
              </a:defRPr>
            </a:pPr>
            <a:r>
              <a:rPr>
                <a:solidFill>
                  <a:srgbClr val="000000"/>
                </a:solidFill>
              </a:rPr>
              <a:t>cars[</a:t>
            </a:r>
            <a:r>
              <a:rPr>
                <a:solidFill>
                  <a:srgbClr val="FF0000"/>
                </a:solidFill>
              </a:rPr>
              <a:t>0</a:t>
            </a:r>
            <a:r>
              <a:rPr>
                <a:solidFill>
                  <a:srgbClr val="000000"/>
                </a:solidFill>
              </a:rPr>
              <a:t>] = </a:t>
            </a:r>
            <a:r>
              <a:t>“Opel"</a:t>
            </a:r>
            <a:r>
              <a:rPr>
                <a:solidFill>
                  <a:srgbClr val="000000"/>
                </a:solidFill>
              </a:rPr>
              <a:t>;</a:t>
            </a: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7" name="Java Methods"/>
          <p:cNvSpPr txBox="1"/>
          <p:nvPr>
            <p:ph type="title"/>
          </p:nvPr>
        </p:nvSpPr>
        <p:spPr>
          <a:prstGeom prst="rect">
            <a:avLst/>
          </a:prstGeom>
        </p:spPr>
        <p:txBody>
          <a:bodyPr/>
          <a:lstStyle>
            <a:lvl1pPr defTabSz="452627">
              <a:defRPr spc="79" sz="3959"/>
            </a:lvl1pPr>
          </a:lstStyle>
          <a:p>
            <a:pPr/>
            <a:r>
              <a:t>Java Methods</a:t>
            </a:r>
          </a:p>
        </p:txBody>
      </p:sp>
      <p:sp>
        <p:nvSpPr>
          <p:cNvPr id="218" name="A method is a block of code which only runs when it is called.…"/>
          <p:cNvSpPr txBox="1"/>
          <p:nvPr>
            <p:ph type="body" idx="1"/>
          </p:nvPr>
        </p:nvSpPr>
        <p:spPr>
          <a:xfrm>
            <a:off x="673100" y="1457969"/>
            <a:ext cx="11658600" cy="7381231"/>
          </a:xfrm>
          <a:prstGeom prst="rect">
            <a:avLst/>
          </a:prstGeom>
        </p:spPr>
        <p:txBody>
          <a:bodyPr/>
          <a:lstStyle/>
          <a:p>
            <a:pPr marL="0" indent="0" defTabSz="355600">
              <a:spcBef>
                <a:spcPts val="0"/>
              </a:spcBef>
              <a:buClrTx/>
              <a:buSzTx/>
              <a:buNone/>
              <a:defRPr spc="0" sz="2000">
                <a:solidFill>
                  <a:srgbClr val="000000"/>
                </a:solidFill>
                <a:latin typeface="Avenir Next"/>
                <a:ea typeface="Avenir Next"/>
                <a:cs typeface="Avenir Next"/>
                <a:sym typeface="Avenir Next"/>
              </a:defRPr>
            </a:pPr>
            <a:r>
              <a:t>A method is a block of code which only runs when it is called.</a:t>
            </a:r>
          </a:p>
          <a:p>
            <a:pPr marL="0" indent="0" defTabSz="355600">
              <a:spcBef>
                <a:spcPts val="0"/>
              </a:spcBef>
              <a:buClrTx/>
              <a:buSzTx/>
              <a:buNone/>
              <a:defRPr spc="0" sz="2000">
                <a:solidFill>
                  <a:srgbClr val="000000"/>
                </a:solidFill>
                <a:latin typeface="Avenir Next"/>
                <a:ea typeface="Avenir Next"/>
                <a:cs typeface="Avenir Next"/>
                <a:sym typeface="Avenir Next"/>
              </a:defRPr>
            </a:pPr>
            <a:r>
              <a:t>You can pass data, known as parameters, into a method.</a:t>
            </a:r>
          </a:p>
          <a:p>
            <a:pPr marL="0" indent="0" defTabSz="355600">
              <a:spcBef>
                <a:spcPts val="0"/>
              </a:spcBef>
              <a:buClrTx/>
              <a:buSzTx/>
              <a:buNone/>
              <a:defRPr spc="0" sz="2000">
                <a:solidFill>
                  <a:srgbClr val="000000"/>
                </a:solidFill>
                <a:latin typeface="Avenir Next"/>
                <a:ea typeface="Avenir Next"/>
                <a:cs typeface="Avenir Next"/>
                <a:sym typeface="Avenir Next"/>
              </a:defRPr>
            </a:pPr>
            <a:r>
              <a:t>Methods are used to perform certain actions, and they are also known as functions.</a:t>
            </a:r>
          </a:p>
          <a:p>
            <a:pPr marL="0" indent="0" defTabSz="355600">
              <a:spcBef>
                <a:spcPts val="0"/>
              </a:spcBef>
              <a:buClrTx/>
              <a:buSzTx/>
              <a:buNone/>
              <a:defRPr spc="0" sz="2000">
                <a:solidFill>
                  <a:srgbClr val="000000"/>
                </a:solidFill>
                <a:latin typeface="Avenir Next"/>
                <a:ea typeface="Avenir Next"/>
                <a:cs typeface="Avenir Next"/>
                <a:sym typeface="Avenir Next"/>
              </a:defRPr>
            </a:pPr>
            <a:r>
              <a:t>Why use methods? To reuse code: define the code once, and use it many times.</a:t>
            </a:r>
          </a:p>
          <a:p>
            <a:pPr marL="0" indent="0" defTabSz="355600">
              <a:spcBef>
                <a:spcPts val="0"/>
              </a:spcBef>
              <a:buClrTx/>
              <a:buSzTx/>
              <a:buNone/>
              <a:defRPr spc="0" sz="2000">
                <a:solidFill>
                  <a:srgbClr val="000000"/>
                </a:solidFill>
                <a:latin typeface="Avenir Next"/>
                <a:ea typeface="Avenir Next"/>
                <a:cs typeface="Avenir Next"/>
                <a:sym typeface="Avenir Next"/>
              </a:defRPr>
            </a:pPr>
          </a:p>
          <a:p>
            <a:pPr marL="0" indent="0" defTabSz="355600">
              <a:spcBef>
                <a:spcPts val="200"/>
              </a:spcBef>
              <a:buClrTx/>
              <a:buSzTx/>
              <a:buNone/>
              <a:defRPr b="1" spc="0" sz="1400">
                <a:solidFill>
                  <a:srgbClr val="000000"/>
                </a:solidFill>
                <a:latin typeface="Helvetica Neue"/>
                <a:ea typeface="Helvetica Neue"/>
                <a:cs typeface="Helvetica Neue"/>
                <a:sym typeface="Helvetica Neue"/>
              </a:defRPr>
            </a:pPr>
            <a:r>
              <a:t>Call a Method</a:t>
            </a:r>
          </a:p>
          <a:p>
            <a:pPr marL="0" indent="0" defTabSz="355600">
              <a:spcBef>
                <a:spcPts val="0"/>
              </a:spcBef>
              <a:buClrTx/>
              <a:buSzTx/>
              <a:buNone/>
              <a:defRPr spc="0" sz="2000">
                <a:solidFill>
                  <a:srgbClr val="000000"/>
                </a:solidFill>
                <a:latin typeface="Avenir Next"/>
                <a:ea typeface="Avenir Next"/>
                <a:cs typeface="Avenir Next"/>
                <a:sym typeface="Avenir Next"/>
              </a:defRPr>
            </a:pPr>
            <a:r>
              <a:t>To call a method in Java, write the method's name followed by two parentheses () and a semicolon;</a:t>
            </a:r>
          </a:p>
          <a:p>
            <a:pPr marL="0" indent="0" defTabSz="355600">
              <a:spcBef>
                <a:spcPts val="0"/>
              </a:spcBef>
              <a:buClrTx/>
              <a:buSzTx/>
              <a:buNone/>
              <a:defRPr spc="0" sz="2000">
                <a:solidFill>
                  <a:srgbClr val="000000"/>
                </a:solidFill>
                <a:latin typeface="Avenir Next"/>
                <a:ea typeface="Avenir Next"/>
                <a:cs typeface="Avenir Next"/>
                <a:sym typeface="Avenir Next"/>
              </a:defRPr>
            </a:pPr>
            <a:r>
              <a:t>In the following example, myMethod() is used to print a text (the action), when it is called:</a:t>
            </a:r>
          </a:p>
          <a:p>
            <a:pPr marL="0" indent="0" defTabSz="355600">
              <a:spcBef>
                <a:spcPts val="0"/>
              </a:spcBef>
              <a:buClrTx/>
              <a:buSzTx/>
              <a:buNone/>
              <a:defRPr spc="0" sz="2000">
                <a:solidFill>
                  <a:srgbClr val="000000"/>
                </a:solidFill>
                <a:latin typeface="Avenir Next"/>
                <a:ea typeface="Avenir Next"/>
                <a:cs typeface="Avenir Next"/>
                <a:sym typeface="Avenir Next"/>
              </a:defRPr>
            </a:pPr>
          </a:p>
          <a:p>
            <a:pPr marL="0" indent="0">
              <a:spcBef>
                <a:spcPts val="0"/>
              </a:spcBef>
              <a:buClrTx/>
              <a:buSzTx/>
              <a:buNone/>
              <a:defRPr spc="0" sz="1600">
                <a:solidFill>
                  <a:srgbClr val="000000"/>
                </a:solidFill>
                <a:latin typeface="Courier New"/>
                <a:ea typeface="Courier New"/>
                <a:cs typeface="Courier New"/>
                <a:sym typeface="Courier New"/>
              </a:defRPr>
            </a:pPr>
            <a:r>
              <a:rPr>
                <a:solidFill>
                  <a:srgbClr val="0000CD"/>
                </a:solidFill>
              </a:rPr>
              <a:t>public</a:t>
            </a:r>
            <a:r>
              <a:rPr>
                <a:solidFill>
                  <a:srgbClr val="FF0000"/>
                </a:solidFill>
              </a:rPr>
              <a:t> </a:t>
            </a:r>
            <a:r>
              <a:rPr>
                <a:solidFill>
                  <a:srgbClr val="0000CD"/>
                </a:solidFill>
              </a:rPr>
              <a:t>class</a:t>
            </a:r>
            <a:r>
              <a:t> MyClass {</a:t>
            </a:r>
          </a:p>
          <a:p>
            <a:pPr marL="0" indent="0">
              <a:spcBef>
                <a:spcPts val="0"/>
              </a:spcBef>
              <a:buClrTx/>
              <a:buSzTx/>
              <a:buNone/>
              <a:defRPr spc="0" sz="1600">
                <a:solidFill>
                  <a:srgbClr val="000000"/>
                </a:solidFill>
                <a:latin typeface="Courier New"/>
                <a:ea typeface="Courier New"/>
                <a:cs typeface="Courier New"/>
                <a:sym typeface="Courier New"/>
              </a:defRPr>
            </a:pPr>
            <a:r>
              <a:t>  </a:t>
            </a:r>
            <a:r>
              <a:rPr>
                <a:solidFill>
                  <a:srgbClr val="0000CD"/>
                </a:solidFill>
              </a:rPr>
              <a:t>static</a:t>
            </a:r>
            <a:r>
              <a:t> </a:t>
            </a:r>
            <a:r>
              <a:rPr>
                <a:solidFill>
                  <a:srgbClr val="0000CD"/>
                </a:solidFill>
              </a:rPr>
              <a:t>void</a:t>
            </a:r>
            <a:r>
              <a:t> myMethod() {</a:t>
            </a:r>
          </a:p>
          <a:p>
            <a:pPr marL="0" indent="0">
              <a:spcBef>
                <a:spcPts val="0"/>
              </a:spcBef>
              <a:buClrTx/>
              <a:buSzTx/>
              <a:buNone/>
              <a:defRPr spc="0" sz="1600">
                <a:solidFill>
                  <a:srgbClr val="000000"/>
                </a:solidFill>
                <a:latin typeface="Courier New"/>
                <a:ea typeface="Courier New"/>
                <a:cs typeface="Courier New"/>
                <a:sym typeface="Courier New"/>
              </a:defRPr>
            </a:pPr>
            <a:r>
              <a:t>    System.out.println(</a:t>
            </a:r>
            <a:r>
              <a:rPr>
                <a:solidFill>
                  <a:srgbClr val="A52A2A"/>
                </a:solidFill>
              </a:rPr>
              <a:t>"I just got executed!"</a:t>
            </a:r>
            <a:r>
              <a:t>);</a:t>
            </a:r>
          </a:p>
          <a:p>
            <a:pPr marL="0" indent="0">
              <a:spcBef>
                <a:spcPts val="0"/>
              </a:spcBef>
              <a:buClrTx/>
              <a:buSzTx/>
              <a:buNone/>
              <a:defRPr spc="0" sz="1600">
                <a:solidFill>
                  <a:srgbClr val="000000"/>
                </a:solidFill>
                <a:latin typeface="Courier New"/>
                <a:ea typeface="Courier New"/>
                <a:cs typeface="Courier New"/>
                <a:sym typeface="Courier New"/>
              </a:defRPr>
            </a:pPr>
            <a:r>
              <a:t>  }</a:t>
            </a:r>
          </a:p>
          <a:p>
            <a:pPr marL="0" indent="0">
              <a:spcBef>
                <a:spcPts val="0"/>
              </a:spcBef>
              <a:buClrTx/>
              <a:buSzTx/>
              <a:buNone/>
              <a:defRPr spc="0" sz="1600">
                <a:solidFill>
                  <a:srgbClr val="000000"/>
                </a:solidFill>
                <a:latin typeface="Courier New"/>
                <a:ea typeface="Courier New"/>
                <a:cs typeface="Courier New"/>
                <a:sym typeface="Courier New"/>
              </a:defRPr>
            </a:pPr>
          </a:p>
          <a:p>
            <a:pPr marL="0" indent="0">
              <a:spcBef>
                <a:spcPts val="0"/>
              </a:spcBef>
              <a:buClrTx/>
              <a:buSzTx/>
              <a:buNone/>
              <a:defRPr spc="0" sz="1600">
                <a:solidFill>
                  <a:srgbClr val="000000"/>
                </a:solidFill>
                <a:latin typeface="Courier New"/>
                <a:ea typeface="Courier New"/>
                <a:cs typeface="Courier New"/>
                <a:sym typeface="Courier New"/>
              </a:defRPr>
            </a:pPr>
            <a:r>
              <a:t>  </a:t>
            </a:r>
            <a:r>
              <a:rPr>
                <a:solidFill>
                  <a:srgbClr val="0000CD"/>
                </a:solidFill>
              </a:rPr>
              <a:t>public</a:t>
            </a:r>
            <a:r>
              <a:t> </a:t>
            </a:r>
            <a:r>
              <a:rPr>
                <a:solidFill>
                  <a:srgbClr val="0000CD"/>
                </a:solidFill>
              </a:rPr>
              <a:t>static</a:t>
            </a:r>
            <a:r>
              <a:t> </a:t>
            </a:r>
            <a:r>
              <a:rPr>
                <a:solidFill>
                  <a:srgbClr val="0000CD"/>
                </a:solidFill>
              </a:rPr>
              <a:t>void</a:t>
            </a:r>
            <a:r>
              <a:t> main(</a:t>
            </a:r>
            <a:r>
              <a:rPr>
                <a:solidFill>
                  <a:srgbClr val="0000CD"/>
                </a:solidFill>
              </a:rPr>
              <a:t>String</a:t>
            </a:r>
            <a:r>
              <a:t>[] args) {</a:t>
            </a:r>
          </a:p>
          <a:p>
            <a:pPr marL="0" indent="0">
              <a:spcBef>
                <a:spcPts val="0"/>
              </a:spcBef>
              <a:buClrTx/>
              <a:buSzTx/>
              <a:buNone/>
              <a:defRPr b="1" spc="0" sz="1600">
                <a:solidFill>
                  <a:srgbClr val="000000"/>
                </a:solidFill>
                <a:latin typeface="Courier New"/>
                <a:ea typeface="Courier New"/>
                <a:cs typeface="Courier New"/>
                <a:sym typeface="Courier New"/>
              </a:defRPr>
            </a:pPr>
            <a:r>
              <a:rPr b="0"/>
              <a:t>    </a:t>
            </a:r>
            <a:r>
              <a:t>myMethod();</a:t>
            </a:r>
            <a:endParaRPr b="0"/>
          </a:p>
          <a:p>
            <a:pPr marL="0" indent="0">
              <a:spcBef>
                <a:spcPts val="0"/>
              </a:spcBef>
              <a:buClrTx/>
              <a:buSzTx/>
              <a:buNone/>
              <a:defRPr spc="0" sz="1600">
                <a:solidFill>
                  <a:srgbClr val="000000"/>
                </a:solidFill>
                <a:latin typeface="Courier New"/>
                <a:ea typeface="Courier New"/>
                <a:cs typeface="Courier New"/>
                <a:sym typeface="Courier New"/>
              </a:defRPr>
            </a:pPr>
            <a:r>
              <a:t>  }</a:t>
            </a:r>
          </a:p>
          <a:p>
            <a:pPr marL="0" indent="0">
              <a:spcBef>
                <a:spcPts val="0"/>
              </a:spcBef>
              <a:buClrTx/>
              <a:buSzTx/>
              <a:buNone/>
              <a:defRPr spc="0" sz="1600">
                <a:solidFill>
                  <a:srgbClr val="000000"/>
                </a:solidFill>
                <a:latin typeface="Courier New"/>
                <a:ea typeface="Courier New"/>
                <a:cs typeface="Courier New"/>
                <a:sym typeface="Courier New"/>
              </a:defRPr>
            </a:pPr>
            <a:r>
              <a:t>}</a:t>
            </a:r>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0" name="Java class"/>
          <p:cNvSpPr txBox="1"/>
          <p:nvPr>
            <p:ph type="title"/>
          </p:nvPr>
        </p:nvSpPr>
        <p:spPr>
          <a:prstGeom prst="rect">
            <a:avLst/>
          </a:prstGeom>
        </p:spPr>
        <p:txBody>
          <a:bodyPr/>
          <a:lstStyle>
            <a:lvl1pPr defTabSz="452627">
              <a:defRPr spc="79" sz="3959"/>
            </a:lvl1pPr>
          </a:lstStyle>
          <a:p>
            <a:pPr/>
            <a:r>
              <a:t>Java class</a:t>
            </a:r>
          </a:p>
        </p:txBody>
      </p:sp>
      <p:sp>
        <p:nvSpPr>
          <p:cNvPr id="221" name="Java Classes/Objects…"/>
          <p:cNvSpPr txBox="1"/>
          <p:nvPr>
            <p:ph type="body" idx="1"/>
          </p:nvPr>
        </p:nvSpPr>
        <p:spPr>
          <a:xfrm>
            <a:off x="673100" y="1457969"/>
            <a:ext cx="11658600" cy="7381231"/>
          </a:xfrm>
          <a:prstGeom prst="rect">
            <a:avLst/>
          </a:prstGeom>
        </p:spPr>
        <p:txBody>
          <a:bodyPr/>
          <a:lstStyle/>
          <a:p>
            <a:pPr marL="0" indent="0" defTabSz="344931">
              <a:spcBef>
                <a:spcPts val="100"/>
              </a:spcBef>
              <a:buClrTx/>
              <a:buSzTx/>
              <a:buNone/>
              <a:defRPr b="1" spc="0" sz="1358">
                <a:solidFill>
                  <a:srgbClr val="000000"/>
                </a:solidFill>
                <a:latin typeface="Helvetica Neue"/>
                <a:ea typeface="Helvetica Neue"/>
                <a:cs typeface="Helvetica Neue"/>
                <a:sym typeface="Helvetica Neue"/>
              </a:defRPr>
            </a:pPr>
            <a:r>
              <a:t>Java Classes/Objects</a:t>
            </a:r>
          </a:p>
          <a:p>
            <a:pPr marL="0" indent="0" defTabSz="344931">
              <a:spcBef>
                <a:spcPts val="0"/>
              </a:spcBef>
              <a:buClrTx/>
              <a:buSzTx/>
              <a:buNone/>
              <a:defRPr spc="0" sz="1164">
                <a:solidFill>
                  <a:srgbClr val="000000"/>
                </a:solidFill>
                <a:latin typeface="Helvetica Neue"/>
                <a:ea typeface="Helvetica Neue"/>
                <a:cs typeface="Helvetica Neue"/>
                <a:sym typeface="Helvetica Neue"/>
              </a:defRPr>
            </a:pPr>
            <a:r>
              <a:t>JA</a:t>
            </a:r>
            <a:r>
              <a:rPr sz="1940">
                <a:latin typeface="Avenir Next"/>
                <a:ea typeface="Avenir Next"/>
                <a:cs typeface="Avenir Next"/>
                <a:sym typeface="Avenir Next"/>
              </a:rPr>
              <a:t>va is an object-oriented programming language.</a:t>
            </a:r>
            <a:endParaRPr sz="1940">
              <a:latin typeface="Avenir Next"/>
              <a:ea typeface="Avenir Next"/>
              <a:cs typeface="Avenir Next"/>
              <a:sym typeface="Avenir Next"/>
            </a:endParaRPr>
          </a:p>
          <a:p>
            <a:pPr marL="0" indent="0" defTabSz="344931">
              <a:spcBef>
                <a:spcPts val="0"/>
              </a:spcBef>
              <a:buClrTx/>
              <a:buSzTx/>
              <a:buNone/>
              <a:defRPr spc="0" sz="1940">
                <a:solidFill>
                  <a:srgbClr val="000000"/>
                </a:solidFill>
                <a:latin typeface="Avenir Next"/>
                <a:ea typeface="Avenir Next"/>
                <a:cs typeface="Avenir Next"/>
                <a:sym typeface="Avenir Next"/>
              </a:defRPr>
            </a:pPr>
            <a:r>
              <a:t>Everything in Java is associated with classes and objects, along with its attributes and methods. For example: in real life, a car is an object. The car has attributes, such as weight and color, and methods, such as drive and brake.</a:t>
            </a:r>
          </a:p>
          <a:p>
            <a:pPr marL="0" indent="0" defTabSz="344931">
              <a:spcBef>
                <a:spcPts val="0"/>
              </a:spcBef>
              <a:buClrTx/>
              <a:buSzTx/>
              <a:buNone/>
              <a:defRPr spc="0" sz="1940">
                <a:solidFill>
                  <a:srgbClr val="000000"/>
                </a:solidFill>
                <a:latin typeface="Avenir Next"/>
                <a:ea typeface="Avenir Next"/>
                <a:cs typeface="Avenir Next"/>
                <a:sym typeface="Avenir Next"/>
              </a:defRPr>
            </a:pPr>
            <a:r>
              <a:t>A Class is like an object constructor, or a "blueprint" for creating objects.</a:t>
            </a:r>
          </a:p>
          <a:p>
            <a:pPr marL="0" indent="0" defTabSz="344931">
              <a:spcBef>
                <a:spcPts val="0"/>
              </a:spcBef>
              <a:buClrTx/>
              <a:buSzTx/>
              <a:buNone/>
              <a:defRPr spc="0" sz="1940">
                <a:solidFill>
                  <a:srgbClr val="000000"/>
                </a:solidFill>
                <a:latin typeface="Avenir Next"/>
                <a:ea typeface="Avenir Next"/>
                <a:cs typeface="Avenir Next"/>
                <a:sym typeface="Avenir Next"/>
              </a:defRPr>
            </a:pPr>
          </a:p>
          <a:p>
            <a:pPr marL="0" indent="0" defTabSz="344931">
              <a:spcBef>
                <a:spcPts val="100"/>
              </a:spcBef>
              <a:buClrTx/>
              <a:buSzTx/>
              <a:buNone/>
              <a:defRPr b="1" spc="0" sz="1358">
                <a:solidFill>
                  <a:srgbClr val="000000"/>
                </a:solidFill>
                <a:latin typeface="Helvetica Neue"/>
                <a:ea typeface="Helvetica Neue"/>
                <a:cs typeface="Helvetica Neue"/>
                <a:sym typeface="Helvetica Neue"/>
              </a:defRPr>
            </a:pPr>
            <a:r>
              <a:t>Create an Object</a:t>
            </a:r>
          </a:p>
          <a:p>
            <a:pPr marL="0" indent="0" defTabSz="344931">
              <a:spcBef>
                <a:spcPts val="0"/>
              </a:spcBef>
              <a:buClrTx/>
              <a:buSzTx/>
              <a:buNone/>
              <a:defRPr spc="0" sz="1940">
                <a:solidFill>
                  <a:srgbClr val="000000"/>
                </a:solidFill>
                <a:latin typeface="Avenir Next"/>
                <a:ea typeface="Avenir Next"/>
                <a:cs typeface="Avenir Next"/>
                <a:sym typeface="Avenir Next"/>
              </a:defRPr>
            </a:pPr>
            <a:r>
              <a:t>In Java, an object is created from a class. We have already created the class named MyClass, so now we can use this to create objects.</a:t>
            </a:r>
          </a:p>
          <a:p>
            <a:pPr marL="0" indent="0" defTabSz="344931">
              <a:spcBef>
                <a:spcPts val="0"/>
              </a:spcBef>
              <a:buClrTx/>
              <a:buSzTx/>
              <a:buNone/>
              <a:defRPr spc="0" sz="1940">
                <a:solidFill>
                  <a:srgbClr val="000000"/>
                </a:solidFill>
                <a:latin typeface="Avenir Next"/>
                <a:ea typeface="Avenir Next"/>
                <a:cs typeface="Avenir Next"/>
                <a:sym typeface="Avenir Next"/>
              </a:defRPr>
            </a:pPr>
            <a:r>
              <a:t>To create an object of MyClass, specify the class name, followed by the object name, and use the keyword new:</a:t>
            </a:r>
          </a:p>
          <a:p>
            <a:pPr marL="0" indent="0" defTabSz="443484">
              <a:spcBef>
                <a:spcPts val="0"/>
              </a:spcBef>
              <a:buClrTx/>
              <a:buSzTx/>
              <a:buNone/>
              <a:defRPr spc="0" sz="1552">
                <a:solidFill>
                  <a:srgbClr val="000000"/>
                </a:solidFill>
                <a:latin typeface="Courier New"/>
                <a:ea typeface="Courier New"/>
                <a:cs typeface="Courier New"/>
                <a:sym typeface="Courier New"/>
              </a:defRPr>
            </a:pPr>
            <a:r>
              <a:rPr>
                <a:solidFill>
                  <a:srgbClr val="0000CD"/>
                </a:solidFill>
              </a:rPr>
              <a:t>public</a:t>
            </a:r>
            <a:r>
              <a:rPr>
                <a:solidFill>
                  <a:srgbClr val="FF0000"/>
                </a:solidFill>
              </a:rPr>
              <a:t> </a:t>
            </a:r>
            <a:r>
              <a:rPr>
                <a:solidFill>
                  <a:srgbClr val="0000CD"/>
                </a:solidFill>
              </a:rPr>
              <a:t>class</a:t>
            </a:r>
            <a:r>
              <a:t> MyClass {</a:t>
            </a:r>
          </a:p>
          <a:p>
            <a:pPr marL="0" indent="0" defTabSz="443484">
              <a:spcBef>
                <a:spcPts val="0"/>
              </a:spcBef>
              <a:buClrTx/>
              <a:buSzTx/>
              <a:buNone/>
              <a:defRPr spc="0" sz="1552">
                <a:solidFill>
                  <a:srgbClr val="000000"/>
                </a:solidFill>
                <a:latin typeface="Courier New"/>
                <a:ea typeface="Courier New"/>
                <a:cs typeface="Courier New"/>
                <a:sym typeface="Courier New"/>
              </a:defRPr>
            </a:pPr>
            <a:r>
              <a:t>  </a:t>
            </a:r>
            <a:r>
              <a:rPr>
                <a:solidFill>
                  <a:srgbClr val="0000CD"/>
                </a:solidFill>
              </a:rPr>
              <a:t>int</a:t>
            </a:r>
            <a:r>
              <a:t> x = </a:t>
            </a:r>
            <a:r>
              <a:rPr>
                <a:solidFill>
                  <a:srgbClr val="FF0000"/>
                </a:solidFill>
              </a:rPr>
              <a:t>5</a:t>
            </a:r>
            <a:r>
              <a:t>;</a:t>
            </a:r>
          </a:p>
          <a:p>
            <a:pPr marL="0" indent="0" defTabSz="443484">
              <a:spcBef>
                <a:spcPts val="0"/>
              </a:spcBef>
              <a:buClrTx/>
              <a:buSzTx/>
              <a:buNone/>
              <a:defRPr spc="0" sz="1552">
                <a:solidFill>
                  <a:srgbClr val="000000"/>
                </a:solidFill>
                <a:latin typeface="Courier New"/>
                <a:ea typeface="Courier New"/>
                <a:cs typeface="Courier New"/>
                <a:sym typeface="Courier New"/>
              </a:defRPr>
            </a:pPr>
          </a:p>
          <a:p>
            <a:pPr marL="0" indent="0" defTabSz="443484">
              <a:spcBef>
                <a:spcPts val="0"/>
              </a:spcBef>
              <a:buClrTx/>
              <a:buSzTx/>
              <a:buNone/>
              <a:defRPr spc="0" sz="1552">
                <a:solidFill>
                  <a:srgbClr val="000000"/>
                </a:solidFill>
                <a:latin typeface="Courier New"/>
                <a:ea typeface="Courier New"/>
                <a:cs typeface="Courier New"/>
                <a:sym typeface="Courier New"/>
              </a:defRPr>
            </a:pPr>
            <a:r>
              <a:t>  </a:t>
            </a:r>
            <a:r>
              <a:rPr>
                <a:solidFill>
                  <a:srgbClr val="0000CD"/>
                </a:solidFill>
              </a:rPr>
              <a:t>public</a:t>
            </a:r>
            <a:r>
              <a:t> </a:t>
            </a:r>
            <a:r>
              <a:rPr>
                <a:solidFill>
                  <a:srgbClr val="0000CD"/>
                </a:solidFill>
              </a:rPr>
              <a:t>static</a:t>
            </a:r>
            <a:r>
              <a:t> </a:t>
            </a:r>
            <a:r>
              <a:rPr>
                <a:solidFill>
                  <a:srgbClr val="0000CD"/>
                </a:solidFill>
              </a:rPr>
              <a:t>void</a:t>
            </a:r>
            <a:r>
              <a:t> main(</a:t>
            </a:r>
            <a:r>
              <a:rPr>
                <a:solidFill>
                  <a:srgbClr val="0000CD"/>
                </a:solidFill>
              </a:rPr>
              <a:t>String</a:t>
            </a:r>
            <a:r>
              <a:t>[] args) {</a:t>
            </a:r>
          </a:p>
          <a:p>
            <a:pPr marL="0" indent="0" defTabSz="443484">
              <a:spcBef>
                <a:spcPts val="0"/>
              </a:spcBef>
              <a:buClrTx/>
              <a:buSzTx/>
              <a:buNone/>
              <a:defRPr spc="0" sz="1552">
                <a:solidFill>
                  <a:srgbClr val="000000"/>
                </a:solidFill>
                <a:latin typeface="Courier New"/>
                <a:ea typeface="Courier New"/>
                <a:cs typeface="Courier New"/>
                <a:sym typeface="Courier New"/>
              </a:defRPr>
            </a:pPr>
            <a:r>
              <a:t>    MyClass </a:t>
            </a:r>
            <a:r>
              <a:rPr b="1"/>
              <a:t>myObj1</a:t>
            </a:r>
            <a:r>
              <a:t> = </a:t>
            </a:r>
            <a:r>
              <a:rPr>
                <a:solidFill>
                  <a:srgbClr val="0000CD"/>
                </a:solidFill>
              </a:rPr>
              <a:t>new</a:t>
            </a:r>
            <a:r>
              <a:t> MyClass();  </a:t>
            </a:r>
            <a:r>
              <a:rPr>
                <a:solidFill>
                  <a:srgbClr val="008000"/>
                </a:solidFill>
              </a:rPr>
              <a:t>// Object 1</a:t>
            </a:r>
            <a:endParaRPr>
              <a:solidFill>
                <a:srgbClr val="008000"/>
              </a:solidFill>
            </a:endParaRPr>
          </a:p>
          <a:p>
            <a:pPr marL="0" indent="0" defTabSz="443484">
              <a:spcBef>
                <a:spcPts val="0"/>
              </a:spcBef>
              <a:buClrTx/>
              <a:buSzTx/>
              <a:buNone/>
              <a:defRPr spc="0" sz="1552">
                <a:solidFill>
                  <a:srgbClr val="000000"/>
                </a:solidFill>
                <a:latin typeface="Courier New"/>
                <a:ea typeface="Courier New"/>
                <a:cs typeface="Courier New"/>
                <a:sym typeface="Courier New"/>
              </a:defRPr>
            </a:pPr>
            <a:r>
              <a:t>    MyClass </a:t>
            </a:r>
            <a:r>
              <a:rPr b="1"/>
              <a:t>myObj2</a:t>
            </a:r>
            <a:r>
              <a:t> = </a:t>
            </a:r>
            <a:r>
              <a:rPr>
                <a:solidFill>
                  <a:srgbClr val="0000CD"/>
                </a:solidFill>
              </a:rPr>
              <a:t>new</a:t>
            </a:r>
            <a:r>
              <a:t> MyClass();  </a:t>
            </a:r>
            <a:r>
              <a:rPr>
                <a:solidFill>
                  <a:srgbClr val="008000"/>
                </a:solidFill>
              </a:rPr>
              <a:t>// Object 2</a:t>
            </a:r>
            <a:endParaRPr>
              <a:solidFill>
                <a:srgbClr val="008000"/>
              </a:solidFill>
            </a:endParaRPr>
          </a:p>
          <a:p>
            <a:pPr marL="0" indent="0" defTabSz="443484">
              <a:spcBef>
                <a:spcPts val="0"/>
              </a:spcBef>
              <a:buClrTx/>
              <a:buSzTx/>
              <a:buNone/>
              <a:defRPr spc="0" sz="1552">
                <a:solidFill>
                  <a:srgbClr val="000000"/>
                </a:solidFill>
                <a:latin typeface="Courier New"/>
                <a:ea typeface="Courier New"/>
                <a:cs typeface="Courier New"/>
                <a:sym typeface="Courier New"/>
              </a:defRPr>
            </a:pPr>
            <a:r>
              <a:t>    System.out.println(myObj1.x);</a:t>
            </a:r>
          </a:p>
          <a:p>
            <a:pPr marL="0" indent="0" defTabSz="443484">
              <a:spcBef>
                <a:spcPts val="0"/>
              </a:spcBef>
              <a:buClrTx/>
              <a:buSzTx/>
              <a:buNone/>
              <a:defRPr spc="0" sz="1552">
                <a:solidFill>
                  <a:srgbClr val="000000"/>
                </a:solidFill>
                <a:latin typeface="Courier New"/>
                <a:ea typeface="Courier New"/>
                <a:cs typeface="Courier New"/>
                <a:sym typeface="Courier New"/>
              </a:defRPr>
            </a:pPr>
            <a:r>
              <a:t>    System.out.println(myObj2.x);</a:t>
            </a:r>
          </a:p>
          <a:p>
            <a:pPr marL="0" indent="0" defTabSz="443484">
              <a:spcBef>
                <a:spcPts val="0"/>
              </a:spcBef>
              <a:buClrTx/>
              <a:buSzTx/>
              <a:buNone/>
              <a:defRPr spc="0" sz="1552">
                <a:solidFill>
                  <a:srgbClr val="000000"/>
                </a:solidFill>
                <a:latin typeface="Courier New"/>
                <a:ea typeface="Courier New"/>
                <a:cs typeface="Courier New"/>
                <a:sym typeface="Courier New"/>
              </a:defRPr>
            </a:pPr>
            <a:r>
              <a:t>  }</a:t>
            </a:r>
          </a:p>
          <a:p>
            <a:pPr marL="0" indent="0" defTabSz="443484">
              <a:spcBef>
                <a:spcPts val="0"/>
              </a:spcBef>
              <a:buClrTx/>
              <a:buSzTx/>
              <a:buNone/>
              <a:defRPr spc="0" sz="1552">
                <a:solidFill>
                  <a:srgbClr val="000000"/>
                </a:solidFill>
                <a:latin typeface="Courier New"/>
                <a:ea typeface="Courier New"/>
                <a:cs typeface="Courier New"/>
                <a:sym typeface="Courier New"/>
              </a:defRPr>
            </a:pPr>
            <a:r>
              <a:t>}</a:t>
            </a:r>
          </a:p>
          <a:p>
            <a:pPr marL="0" indent="0" defTabSz="443484">
              <a:spcBef>
                <a:spcPts val="0"/>
              </a:spcBef>
              <a:buClrTx/>
              <a:buSzTx/>
              <a:buNone/>
              <a:defRPr spc="0" sz="1552">
                <a:solidFill>
                  <a:srgbClr val="000000"/>
                </a:solidFill>
                <a:latin typeface="Courier New"/>
                <a:ea typeface="Courier New"/>
                <a:cs typeface="Courier New"/>
                <a:sym typeface="Courier New"/>
              </a:defRPr>
            </a:pPr>
          </a:p>
          <a:p>
            <a:pPr marL="0" indent="0" defTabSz="344931">
              <a:spcBef>
                <a:spcPts val="100"/>
              </a:spcBef>
              <a:buClrTx/>
              <a:buSzTx/>
              <a:buNone/>
              <a:defRPr b="1" spc="0" sz="1358">
                <a:solidFill>
                  <a:srgbClr val="000000"/>
                </a:solidFill>
                <a:latin typeface="Helvetica Neue"/>
                <a:ea typeface="Helvetica Neue"/>
                <a:cs typeface="Helvetica Neue"/>
                <a:sym typeface="Helvetica Neue"/>
              </a:defRPr>
            </a:pPr>
            <a:r>
              <a:t>Java Constructors</a:t>
            </a:r>
          </a:p>
          <a:p>
            <a:pPr marL="0" indent="0" defTabSz="344931">
              <a:spcBef>
                <a:spcPts val="0"/>
              </a:spcBef>
              <a:buClrTx/>
              <a:buSzTx/>
              <a:buNone/>
              <a:defRPr spc="0" sz="1940">
                <a:solidFill>
                  <a:srgbClr val="000000"/>
                </a:solidFill>
                <a:latin typeface="Avenir Next"/>
                <a:ea typeface="Avenir Next"/>
                <a:cs typeface="Avenir Next"/>
                <a:sym typeface="Avenir Next"/>
              </a:defRPr>
            </a:pPr>
            <a:r>
              <a:t>A constructor in Java is a special method that is used to initialize objects. The constructor is called when an object of a class is created. It can be used to set initial values for object attributes:</a:t>
            </a:r>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3" name="Java modifiers"/>
          <p:cNvSpPr txBox="1"/>
          <p:nvPr>
            <p:ph type="title"/>
          </p:nvPr>
        </p:nvSpPr>
        <p:spPr>
          <a:xfrm>
            <a:off x="673100" y="590550"/>
            <a:ext cx="11658600" cy="749300"/>
          </a:xfrm>
          <a:prstGeom prst="rect">
            <a:avLst/>
          </a:prstGeom>
        </p:spPr>
        <p:txBody>
          <a:bodyPr/>
          <a:lstStyle>
            <a:lvl1pPr defTabSz="452627">
              <a:defRPr spc="79" sz="3959"/>
            </a:lvl1pPr>
          </a:lstStyle>
          <a:p>
            <a:pPr/>
            <a:r>
              <a:t>Java modifiers</a:t>
            </a:r>
          </a:p>
        </p:txBody>
      </p:sp>
      <p:sp>
        <p:nvSpPr>
          <p:cNvPr id="224" name="The public keyword is an access modifier, meaning that it is used to set the access level for classes, attributes, methods and constructors.…"/>
          <p:cNvSpPr txBox="1"/>
          <p:nvPr>
            <p:ph type="body" idx="1"/>
          </p:nvPr>
        </p:nvSpPr>
        <p:spPr>
          <a:xfrm>
            <a:off x="673100" y="1457969"/>
            <a:ext cx="11658600" cy="8207823"/>
          </a:xfrm>
          <a:prstGeom prst="rect">
            <a:avLst/>
          </a:prstGeom>
        </p:spPr>
        <p:txBody>
          <a:bodyPr/>
          <a:lstStyle/>
          <a:p>
            <a:pPr marL="0" indent="0" defTabSz="355600">
              <a:spcBef>
                <a:spcPts val="0"/>
              </a:spcBef>
              <a:buClrTx/>
              <a:buSzTx/>
              <a:buNone/>
              <a:defRPr spc="0" sz="1500">
                <a:solidFill>
                  <a:srgbClr val="000000"/>
                </a:solidFill>
                <a:latin typeface="Avenir Next"/>
                <a:ea typeface="Avenir Next"/>
                <a:cs typeface="Avenir Next"/>
                <a:sym typeface="Avenir Next"/>
              </a:defRPr>
            </a:pPr>
            <a:r>
              <a:t>The public keyword is an access modifier, meaning that it is used to set the access level for classes, attributes, methods and constructors.</a:t>
            </a:r>
          </a:p>
          <a:p>
            <a:pPr marL="0" indent="0" defTabSz="355600">
              <a:spcBef>
                <a:spcPts val="0"/>
              </a:spcBef>
              <a:buClrTx/>
              <a:buSzTx/>
              <a:buNone/>
              <a:defRPr spc="0" sz="1500">
                <a:solidFill>
                  <a:srgbClr val="000000"/>
                </a:solidFill>
                <a:latin typeface="Avenir Next"/>
                <a:ea typeface="Avenir Next"/>
                <a:cs typeface="Avenir Next"/>
                <a:sym typeface="Avenir Next"/>
              </a:defRPr>
            </a:pPr>
            <a:r>
              <a:t>We divide modifiers into two groups:</a:t>
            </a:r>
          </a:p>
          <a:p>
            <a:pPr marL="426719" indent="-426719" defTabSz="355600">
              <a:spcBef>
                <a:spcPts val="0"/>
              </a:spcBef>
              <a:buClrTx/>
              <a:buSzPct val="100000"/>
              <a:buFont typeface="Menlo"/>
              <a:defRPr spc="0" sz="1500">
                <a:solidFill>
                  <a:srgbClr val="000000"/>
                </a:solidFill>
                <a:latin typeface="Avenir Next"/>
                <a:ea typeface="Avenir Next"/>
                <a:cs typeface="Avenir Next"/>
                <a:sym typeface="Avenir Next"/>
              </a:defRPr>
            </a:pPr>
            <a:r>
              <a:t>Access Modifiers - controls the access level</a:t>
            </a:r>
          </a:p>
          <a:p>
            <a:pPr marL="426719" indent="-426719" defTabSz="355600">
              <a:spcBef>
                <a:spcPts val="0"/>
              </a:spcBef>
              <a:buClrTx/>
              <a:buSzPct val="100000"/>
              <a:buFont typeface="Menlo"/>
              <a:defRPr spc="0" sz="1500">
                <a:solidFill>
                  <a:srgbClr val="000000"/>
                </a:solidFill>
                <a:latin typeface="Avenir Next"/>
                <a:ea typeface="Avenir Next"/>
                <a:cs typeface="Avenir Next"/>
                <a:sym typeface="Avenir Next"/>
              </a:defRPr>
            </a:pPr>
            <a:r>
              <a:t>Non-Access Modifiers - do not control access level, but provides other functionality</a:t>
            </a:r>
          </a:p>
          <a:p>
            <a:pPr marL="0" indent="0" defTabSz="355600">
              <a:spcBef>
                <a:spcPts val="0"/>
              </a:spcBef>
              <a:buClrTx/>
              <a:buSzTx/>
              <a:buNone/>
              <a:defRPr spc="0" sz="1500">
                <a:solidFill>
                  <a:srgbClr val="000000"/>
                </a:solidFill>
                <a:latin typeface="Avenir Next"/>
                <a:ea typeface="Avenir Next"/>
                <a:cs typeface="Avenir Next"/>
                <a:sym typeface="Avenir Next"/>
              </a:defRPr>
            </a:pPr>
          </a:p>
          <a:p>
            <a:pPr marL="0" indent="0" defTabSz="355600">
              <a:spcBef>
                <a:spcPts val="0"/>
              </a:spcBef>
              <a:buClrTx/>
              <a:buSzTx/>
              <a:buNone/>
              <a:defRPr spc="0" sz="1500">
                <a:solidFill>
                  <a:srgbClr val="000000"/>
                </a:solidFill>
                <a:latin typeface="Avenir Next"/>
                <a:ea typeface="Avenir Next"/>
                <a:cs typeface="Avenir Next"/>
                <a:sym typeface="Avenir Next"/>
              </a:defRPr>
            </a:pPr>
            <a:r>
              <a:t>For class you can use :</a:t>
            </a:r>
          </a:p>
          <a:p>
            <a:pPr marL="0" indent="0" defTabSz="355600">
              <a:spcBef>
                <a:spcPts val="0"/>
              </a:spcBef>
              <a:buClrTx/>
              <a:buSzTx/>
              <a:buNone/>
              <a:defRPr spc="0" sz="1500">
                <a:solidFill>
                  <a:srgbClr val="000000"/>
                </a:solidFill>
                <a:latin typeface="Avenir Next"/>
                <a:ea typeface="Avenir Next"/>
                <a:cs typeface="Avenir Next"/>
                <a:sym typeface="Avenir Next"/>
              </a:defRPr>
            </a:pPr>
          </a:p>
          <a:p>
            <a:pPr marL="0" indent="0" defTabSz="355600">
              <a:spcBef>
                <a:spcPts val="0"/>
              </a:spcBef>
              <a:buClrTx/>
              <a:buSzTx/>
              <a:buNone/>
              <a:defRPr spc="0" sz="1500">
                <a:solidFill>
                  <a:srgbClr val="000000"/>
                </a:solidFill>
                <a:latin typeface="Avenir Next"/>
                <a:ea typeface="Avenir Next"/>
                <a:cs typeface="Avenir Next"/>
                <a:sym typeface="Avenir Next"/>
              </a:defRPr>
            </a:pPr>
          </a:p>
          <a:p>
            <a:pPr marL="0" indent="0" defTabSz="355600">
              <a:spcBef>
                <a:spcPts val="0"/>
              </a:spcBef>
              <a:buClrTx/>
              <a:buSzTx/>
              <a:buNone/>
              <a:defRPr spc="0" sz="1500">
                <a:solidFill>
                  <a:srgbClr val="000000"/>
                </a:solidFill>
                <a:latin typeface="Avenir Next"/>
                <a:ea typeface="Avenir Next"/>
                <a:cs typeface="Avenir Next"/>
                <a:sym typeface="Avenir Next"/>
              </a:defRPr>
            </a:pPr>
          </a:p>
          <a:p>
            <a:pPr marL="0" indent="0" defTabSz="355600">
              <a:spcBef>
                <a:spcPts val="0"/>
              </a:spcBef>
              <a:buClrTx/>
              <a:buSzTx/>
              <a:buNone/>
              <a:defRPr spc="0" sz="1500">
                <a:solidFill>
                  <a:srgbClr val="000000"/>
                </a:solidFill>
                <a:latin typeface="Avenir Next"/>
                <a:ea typeface="Avenir Next"/>
                <a:cs typeface="Avenir Next"/>
                <a:sym typeface="Avenir Next"/>
              </a:defRPr>
            </a:pPr>
            <a:r>
              <a:t>For attributes, methods you can use:</a:t>
            </a:r>
          </a:p>
          <a:p>
            <a:pPr marL="0" indent="0" defTabSz="355600">
              <a:spcBef>
                <a:spcPts val="0"/>
              </a:spcBef>
              <a:buClrTx/>
              <a:buSzTx/>
              <a:buNone/>
              <a:defRPr spc="0" sz="1500">
                <a:solidFill>
                  <a:srgbClr val="000000"/>
                </a:solidFill>
                <a:latin typeface="Avenir Next"/>
                <a:ea typeface="Avenir Next"/>
                <a:cs typeface="Avenir Next"/>
                <a:sym typeface="Avenir Next"/>
              </a:defRPr>
            </a:pPr>
          </a:p>
          <a:p>
            <a:pPr marL="0" indent="0" defTabSz="355600">
              <a:spcBef>
                <a:spcPts val="0"/>
              </a:spcBef>
              <a:buClrTx/>
              <a:buSzTx/>
              <a:buNone/>
              <a:defRPr spc="0" sz="1500">
                <a:solidFill>
                  <a:srgbClr val="000000"/>
                </a:solidFill>
                <a:latin typeface="Avenir Next"/>
                <a:ea typeface="Avenir Next"/>
                <a:cs typeface="Avenir Next"/>
                <a:sym typeface="Avenir Next"/>
              </a:defRPr>
            </a:pPr>
          </a:p>
          <a:p>
            <a:pPr marL="0" indent="0" defTabSz="355600">
              <a:spcBef>
                <a:spcPts val="0"/>
              </a:spcBef>
              <a:buClrTx/>
              <a:buSzTx/>
              <a:buNone/>
              <a:defRPr spc="0" sz="1500">
                <a:solidFill>
                  <a:srgbClr val="000000"/>
                </a:solidFill>
                <a:latin typeface="Avenir Next"/>
                <a:ea typeface="Avenir Next"/>
                <a:cs typeface="Avenir Next"/>
                <a:sym typeface="Avenir Next"/>
              </a:defRPr>
            </a:pPr>
            <a:r>
              <a:t>Non Access Modifiers are : final abstract, static.</a:t>
            </a:r>
          </a:p>
        </p:txBody>
      </p:sp>
      <p:pic>
        <p:nvPicPr>
          <p:cNvPr id="225" name="Image" descr="Image"/>
          <p:cNvPicPr>
            <a:picLocks noChangeAspect="1"/>
          </p:cNvPicPr>
          <p:nvPr/>
        </p:nvPicPr>
        <p:blipFill>
          <a:blip r:embed="rId2">
            <a:extLst/>
          </a:blip>
          <a:stretch>
            <a:fillRect/>
          </a:stretch>
        </p:blipFill>
        <p:spPr>
          <a:xfrm>
            <a:off x="673100" y="1457969"/>
            <a:ext cx="11556873" cy="1655877"/>
          </a:xfrm>
          <a:prstGeom prst="rect">
            <a:avLst/>
          </a:prstGeom>
          <a:ln w="12700">
            <a:miter lim="400000"/>
          </a:ln>
          <a:effectLst>
            <a:outerShdw sx="100000" sy="100000" kx="0" ky="0" algn="b" rotWithShape="0" blurRad="127000" dist="76200" dir="2700000">
              <a:srgbClr val="000000">
                <a:alpha val="75000"/>
              </a:srgbClr>
            </a:outerShdw>
          </a:effectLst>
        </p:spPr>
      </p:pic>
      <p:pic>
        <p:nvPicPr>
          <p:cNvPr id="226" name="Image" descr="Image"/>
          <p:cNvPicPr>
            <a:picLocks noChangeAspect="1"/>
          </p:cNvPicPr>
          <p:nvPr/>
        </p:nvPicPr>
        <p:blipFill>
          <a:blip r:embed="rId3">
            <a:extLst/>
          </a:blip>
          <a:stretch>
            <a:fillRect/>
          </a:stretch>
        </p:blipFill>
        <p:spPr>
          <a:xfrm>
            <a:off x="673100" y="1457969"/>
            <a:ext cx="11556873" cy="2855095"/>
          </a:xfrm>
          <a:prstGeom prst="rect">
            <a:avLst/>
          </a:prstGeom>
          <a:ln w="12700">
            <a:miter lim="400000"/>
          </a:ln>
          <a:effectLst>
            <a:outerShdw sx="100000" sy="100000" kx="0" ky="0" algn="b" rotWithShape="0" blurRad="127000" dist="76200" dir="2700000">
              <a:srgbClr val="000000">
                <a:alpha val="75000"/>
              </a:srgbClr>
            </a:outerShdw>
          </a:effectLst>
        </p:spPr>
      </p:pic>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0" name="History of java"/>
          <p:cNvSpPr txBox="1"/>
          <p:nvPr>
            <p:ph type="title"/>
          </p:nvPr>
        </p:nvSpPr>
        <p:spPr>
          <a:prstGeom prst="rect">
            <a:avLst/>
          </a:prstGeom>
        </p:spPr>
        <p:txBody>
          <a:bodyPr/>
          <a:lstStyle>
            <a:lvl1pPr>
              <a:defRPr spc="58" sz="2900"/>
            </a:lvl1pPr>
          </a:lstStyle>
          <a:p>
            <a:pPr/>
            <a:r>
              <a:t>History of java</a:t>
            </a:r>
          </a:p>
        </p:txBody>
      </p:sp>
      <p:graphicFrame>
        <p:nvGraphicFramePr>
          <p:cNvPr id="161" name="Table"/>
          <p:cNvGraphicFramePr/>
          <p:nvPr/>
        </p:nvGraphicFramePr>
        <p:xfrm>
          <a:off x="906796" y="1796683"/>
          <a:ext cx="5829301" cy="6451601"/>
        </p:xfrm>
        <a:graphic xmlns:a="http://schemas.openxmlformats.org/drawingml/2006/main">
          <a:graphicData uri="http://schemas.openxmlformats.org/drawingml/2006/table">
            <a:tbl>
              <a:tblPr firstCol="0" firstRow="0" lastCol="0" lastRow="0" bandCol="0" bandRow="0" rtl="0">
                <a:tableStyleId>{C7B018BB-80A7-4F77-B60F-C8B233D01FF8}</a:tableStyleId>
              </a:tblPr>
              <a:tblGrid>
                <a:gridCol w="254227"/>
                <a:gridCol w="10936978"/>
              </a:tblGrid>
              <a:tr h="444500">
                <a:tc>
                  <a:txBody>
                    <a:bodyPr/>
                    <a:lstStyle/>
                    <a:p>
                      <a:pPr algn="l" defTabSz="914400">
                        <a:defRPr cap="none" spc="0" sz="1800">
                          <a:solidFill>
                            <a:srgbClr val="000000"/>
                          </a:solidFill>
                        </a:defRPr>
                      </a:pPr>
                      <a:r>
                        <a:rPr sz="1000">
                          <a:solidFill>
                            <a:schemeClr val="accent5">
                              <a:satOff val="-8700"/>
                              <a:lumOff val="-21853"/>
                            </a:schemeClr>
                          </a:solidFill>
                          <a:sym typeface="Avenir Next Medium"/>
                        </a:rPr>
                        <a:t>1
9
9
1</a:t>
                      </a:r>
                    </a:p>
                  </a:txBody>
                  <a:tcPr marL="50800" marR="50800" marT="50800" marB="50800" anchor="ctr" anchorCtr="0" horzOverflow="overflow">
                    <a:lnL w="0">
                      <a:miter lim="400000"/>
                    </a:lnL>
                    <a:lnR w="0">
                      <a:miter lim="400000"/>
                    </a:lnR>
                    <a:lnT w="0">
                      <a:miter lim="400000"/>
                    </a:lnT>
                    <a:noFill/>
                  </a:tcPr>
                </a:tc>
                <a:tc>
                  <a:txBody>
                    <a:bodyPr/>
                    <a:lstStyle/>
                    <a:p>
                      <a:pPr marL="204107" indent="-204107" algn="l" defTabSz="914400">
                        <a:buClr>
                          <a:srgbClr val="9A958E"/>
                        </a:buClr>
                        <a:buSzPct val="30000"/>
                        <a:buBlip>
                          <a:blip r:embed="rId2"/>
                        </a:buBlip>
                        <a:defRPr cap="none" spc="0" sz="1500">
                          <a:sym typeface="Avenir Next Medium"/>
                        </a:defRPr>
                      </a:pPr>
                      <a:r>
                        <a:t>James Gosling, Mike Sheridanand Patrick Naughton started Java language called Oak, named after a tree, took 18 months to develop. The name later changed to Green and then to Java  </a:t>
                      </a:r>
                    </a:p>
                  </a:txBody>
                  <a:tcPr marL="50800" marR="50800" marT="50800" marB="50800" anchor="ctr" anchorCtr="0" horzOverflow="overflow">
                    <a:lnL w="0">
                      <a:miter lim="400000"/>
                    </a:lnL>
                    <a:lnR w="12700">
                      <a:miter lim="400000"/>
                    </a:lnR>
                    <a:lnT w="12700">
                      <a:miter lim="400000"/>
                    </a:lnT>
                    <a:noFill/>
                  </a:tcPr>
                </a:tc>
              </a:tr>
              <a:tr h="444500">
                <a:tc>
                  <a:txBody>
                    <a:bodyPr/>
                    <a:lstStyle/>
                    <a:p>
                      <a:pPr algn="l" defTabSz="914400">
                        <a:defRPr cap="none" spc="0" sz="1800">
                          <a:solidFill>
                            <a:srgbClr val="000000"/>
                          </a:solidFill>
                        </a:defRPr>
                      </a:pPr>
                      <a:r>
                        <a:rPr sz="1000">
                          <a:solidFill>
                            <a:schemeClr val="accent5">
                              <a:satOff val="-8700"/>
                              <a:lumOff val="-21853"/>
                            </a:schemeClr>
                          </a:solidFill>
                          <a:sym typeface="Avenir Next Medium"/>
                        </a:rPr>
                        <a:t>1
9
9
4</a:t>
                      </a:r>
                    </a:p>
                  </a:txBody>
                  <a:tcPr marL="50800" marR="50800" marT="50800" marB="50800" anchor="ctr" anchorCtr="0" horzOverflow="overflow">
                    <a:lnL w="0">
                      <a:miter lim="400000"/>
                    </a:lnL>
                    <a:lnR w="0">
                      <a:miter lim="400000"/>
                    </a:lnR>
                    <a:noFill/>
                  </a:tcPr>
                </a:tc>
                <a:tc>
                  <a:txBody>
                    <a:bodyPr/>
                    <a:lstStyle/>
                    <a:p>
                      <a:pPr marL="155863" indent="-155863" algn="l" defTabSz="914400">
                        <a:buSzPct val="30000"/>
                        <a:buBlip>
                          <a:blip r:embed="rId2"/>
                        </a:buBlip>
                        <a:defRPr cap="none" spc="0" sz="1500">
                          <a:sym typeface="Avenir Next Medium"/>
                        </a:defRPr>
                      </a:pPr>
                      <a:r>
                        <a:t>Team refocussed the platform for World Wide Web</a:t>
                      </a:r>
                    </a:p>
                    <a:p>
                      <a:pPr marL="155863" indent="-155863" algn="l" defTabSz="914400">
                        <a:buClr>
                          <a:srgbClr val="5B5854"/>
                        </a:buClr>
                        <a:buSzPct val="30000"/>
                        <a:buBlip>
                          <a:blip r:embed="rId2"/>
                        </a:buBlip>
                        <a:defRPr cap="none" spc="0" sz="1500">
                          <a:sym typeface="Avenir Next Medium"/>
                        </a:defRPr>
                      </a:pPr>
                      <a:r>
                        <a:t>Sun renamed Oak language to Java</a:t>
                      </a:r>
                    </a:p>
                  </a:txBody>
                  <a:tcPr marL="50800" marR="50800" marT="50800" marB="50800" anchor="ctr" anchorCtr="0" horzOverflow="overflow">
                    <a:lnL w="0">
                      <a:miter lim="400000"/>
                    </a:lnL>
                    <a:lnR w="12700">
                      <a:miter lim="400000"/>
                    </a:lnR>
                    <a:noFill/>
                  </a:tcPr>
                </a:tc>
              </a:tr>
              <a:tr h="444500">
                <a:tc>
                  <a:txBody>
                    <a:bodyPr/>
                    <a:lstStyle/>
                    <a:p>
                      <a:pPr algn="l" defTabSz="914400">
                        <a:defRPr cap="none" spc="0" sz="1800">
                          <a:solidFill>
                            <a:srgbClr val="000000"/>
                          </a:solidFill>
                        </a:defRPr>
                      </a:pPr>
                      <a:r>
                        <a:rPr sz="1000">
                          <a:solidFill>
                            <a:schemeClr val="accent5">
                              <a:satOff val="-8700"/>
                              <a:lumOff val="-21853"/>
                            </a:schemeClr>
                          </a:solidFill>
                          <a:sym typeface="Avenir Next Medium"/>
                        </a:rPr>
                        <a:t>1
9
9
5
</a:t>
                      </a:r>
                    </a:p>
                  </a:txBody>
                  <a:tcPr marL="50800" marR="50800" marT="50800" marB="50800" anchor="ctr" anchorCtr="0" horzOverflow="overflow">
                    <a:lnL w="0">
                      <a:miter lim="400000"/>
                    </a:lnL>
                    <a:lnR w="0">
                      <a:miter lim="400000"/>
                    </a:lnR>
                    <a:noFill/>
                  </a:tcPr>
                </a:tc>
                <a:tc>
                  <a:txBody>
                    <a:bodyPr/>
                    <a:lstStyle/>
                    <a:p>
                      <a:pPr marL="155863" indent="-155863" algn="l" defTabSz="914400">
                        <a:buSzPct val="30000"/>
                        <a:buBlip>
                          <a:blip r:embed="rId2"/>
                        </a:buBlip>
                        <a:defRPr cap="none" spc="0" sz="1500">
                          <a:sym typeface="Avenir Next Medium"/>
                        </a:defRPr>
                      </a:pPr>
                      <a:r>
                        <a:t>Sun Microsystem released the first public implementation as Java1.0a2 at SunWorld Conference</a:t>
                      </a:r>
                    </a:p>
                    <a:p>
                      <a:pPr marL="155863" indent="-155863" algn="l" defTabSz="914400">
                        <a:buClr>
                          <a:srgbClr val="5B5854"/>
                        </a:buClr>
                        <a:buSzPct val="30000"/>
                        <a:buBlip>
                          <a:blip r:embed="rId2"/>
                        </a:buBlip>
                        <a:defRPr cap="none" spc="0" sz="1500">
                          <a:sym typeface="Avenir Next Medium"/>
                        </a:defRPr>
                      </a:pPr>
                      <a:r>
                        <a:t>It promised WORA (Write Once Run Anywhere) providing no cost run-times on popular platforms</a:t>
                      </a:r>
                    </a:p>
                  </a:txBody>
                  <a:tcPr marL="50800" marR="50800" marT="50800" marB="50800" anchor="ctr" anchorCtr="0" horzOverflow="overflow">
                    <a:lnL w="0">
                      <a:miter lim="400000"/>
                    </a:lnL>
                    <a:lnR w="12700">
                      <a:miter lim="400000"/>
                    </a:lnR>
                    <a:noFill/>
                  </a:tcPr>
                </a:tc>
              </a:tr>
              <a:tr h="444500">
                <a:tc>
                  <a:txBody>
                    <a:bodyPr/>
                    <a:lstStyle/>
                    <a:p>
                      <a:pPr algn="l" defTabSz="914400">
                        <a:defRPr cap="none" spc="0" sz="1800">
                          <a:solidFill>
                            <a:srgbClr val="000000"/>
                          </a:solidFill>
                        </a:defRPr>
                      </a:pPr>
                      <a:r>
                        <a:rPr sz="1000">
                          <a:solidFill>
                            <a:schemeClr val="accent5">
                              <a:satOff val="-8700"/>
                              <a:lumOff val="-21853"/>
                            </a:schemeClr>
                          </a:solidFill>
                          <a:sym typeface="Avenir Next Medium"/>
                        </a:rPr>
                        <a:t>1
9
9
6</a:t>
                      </a:r>
                    </a:p>
                  </a:txBody>
                  <a:tcPr marL="50800" marR="50800" marT="50800" marB="50800" anchor="ctr" anchorCtr="0" horzOverflow="overflow">
                    <a:lnL w="0">
                      <a:miter lim="400000"/>
                    </a:lnL>
                    <a:lnR w="0">
                      <a:miter lim="400000"/>
                    </a:lnR>
                    <a:lnB w="0">
                      <a:miter lim="400000"/>
                    </a:lnB>
                    <a:noFill/>
                  </a:tcPr>
                </a:tc>
                <a:tc>
                  <a:txBody>
                    <a:bodyPr/>
                    <a:lstStyle/>
                    <a:p>
                      <a:pPr marL="155863" indent="-155863" algn="l" defTabSz="914400">
                        <a:buSzPct val="30000"/>
                        <a:buBlip>
                          <a:blip r:embed="rId2"/>
                        </a:buBlip>
                        <a:defRPr cap="none" spc="0" sz="1500">
                          <a:sym typeface="Avenir Next Medium"/>
                        </a:defRPr>
                      </a:pPr>
                      <a:r>
                        <a:t>Formed JavaSoft group to develop the technology</a:t>
                      </a:r>
                    </a:p>
                    <a:p>
                      <a:pPr marL="155863" indent="-155863" algn="l" defTabSz="914400">
                        <a:buSzPct val="30000"/>
                        <a:buBlip>
                          <a:blip r:embed="rId2"/>
                        </a:buBlip>
                        <a:defRPr cap="none" spc="0" sz="1500">
                          <a:sym typeface="Avenir Next Medium"/>
                        </a:defRPr>
                      </a:pPr>
                      <a:r>
                        <a:t>JDK (Java Development Kit) 1.0 was launched</a:t>
                      </a:r>
                    </a:p>
                  </a:txBody>
                  <a:tcPr marL="50800" marR="50800" marT="50800" marB="50800" anchor="ctr" anchorCtr="0" horzOverflow="overflow">
                    <a:lnL w="0">
                      <a:miter lim="400000"/>
                    </a:lnL>
                    <a:lnR w="12700">
                      <a:miter lim="400000"/>
                    </a:lnR>
                    <a:noFill/>
                  </a:tcPr>
                </a:tc>
              </a:tr>
              <a:tr h="444500">
                <a:tc>
                  <a:txBody>
                    <a:bodyPr/>
                    <a:lstStyle/>
                    <a:p>
                      <a:pPr algn="l" defTabSz="914400">
                        <a:defRPr cap="none" spc="0" sz="1800">
                          <a:solidFill>
                            <a:srgbClr val="000000"/>
                          </a:solidFill>
                        </a:defRPr>
                      </a:pPr>
                      <a:r>
                        <a:rPr sz="1000">
                          <a:solidFill>
                            <a:schemeClr val="accent5">
                              <a:satOff val="-8700"/>
                              <a:lumOff val="-21853"/>
                            </a:schemeClr>
                          </a:solidFill>
                          <a:sym typeface="Avenir Next Medium"/>
                        </a:rPr>
                        <a:t>1
9’9
8</a:t>
                      </a:r>
                    </a:p>
                  </a:txBody>
                  <a:tcPr marL="50800" marR="50800" marT="50800" marB="50800" anchor="ctr" anchorCtr="0" horzOverflow="overflow">
                    <a:lnL w="0">
                      <a:miter lim="400000"/>
                    </a:lnL>
                    <a:lnR w="0">
                      <a:miter lim="400000"/>
                    </a:lnR>
                    <a:lnT w="0">
                      <a:miter lim="400000"/>
                    </a:lnT>
                    <a:lnB w="0">
                      <a:miter lim="400000"/>
                    </a:lnB>
                    <a:noFill/>
                  </a:tcPr>
                </a:tc>
                <a:tc>
                  <a:txBody>
                    <a:bodyPr/>
                    <a:lstStyle/>
                    <a:p>
                      <a:pPr marL="155863" indent="-155863" algn="l" defTabSz="914400">
                        <a:buSzPct val="30000"/>
                        <a:buBlip>
                          <a:blip r:embed="rId2"/>
                        </a:buBlip>
                        <a:defRPr cap="none" spc="0" sz="1500">
                          <a:sym typeface="Avenir Next Medium"/>
                        </a:defRPr>
                      </a:pPr>
                      <a:r>
                        <a:t>Rebranded as Java 2 Standard Edition</a:t>
                      </a:r>
                    </a:p>
                  </a:txBody>
                  <a:tcPr marL="50800" marR="50800" marT="50800" marB="50800" anchor="ctr" anchorCtr="0" horzOverflow="overflow">
                    <a:lnL w="0">
                      <a:miter lim="400000"/>
                    </a:lnL>
                    <a:lnR w="12700">
                      <a:miter lim="400000"/>
                    </a:lnR>
                    <a:noFill/>
                  </a:tcPr>
                </a:tc>
              </a:tr>
              <a:tr h="444500">
                <a:tc>
                  <a:txBody>
                    <a:bodyPr/>
                    <a:lstStyle/>
                    <a:p>
                      <a:pPr algn="l" defTabSz="914400">
                        <a:defRPr cap="none" spc="0" sz="1800">
                          <a:solidFill>
                            <a:srgbClr val="000000"/>
                          </a:solidFill>
                        </a:defRPr>
                      </a:pPr>
                      <a:r>
                        <a:rPr sz="1000">
                          <a:solidFill>
                            <a:schemeClr val="accent5">
                              <a:satOff val="-8700"/>
                              <a:lumOff val="-21853"/>
                            </a:schemeClr>
                          </a:solidFill>
                          <a:sym typeface="Avenir Next Medium"/>
                        </a:rPr>
                        <a:t>2
0’0’4</a:t>
                      </a:r>
                    </a:p>
                  </a:txBody>
                  <a:tcPr marL="50800" marR="50800" marT="50800" marB="50800" anchor="ctr" anchorCtr="0" horzOverflow="overflow">
                    <a:lnL w="0">
                      <a:miter lim="400000"/>
                    </a:lnL>
                    <a:lnR w="0">
                      <a:miter lim="400000"/>
                    </a:lnR>
                    <a:lnT w="0">
                      <a:miter lim="400000"/>
                    </a:lnT>
                    <a:lnB w="0">
                      <a:miter lim="400000"/>
                    </a:lnB>
                    <a:noFill/>
                  </a:tcPr>
                </a:tc>
                <a:tc>
                  <a:txBody>
                    <a:bodyPr/>
                    <a:lstStyle/>
                    <a:p>
                      <a:pPr marL="155863" indent="-155863" algn="l" defTabSz="914400">
                        <a:buSzPct val="30000"/>
                        <a:buBlip>
                          <a:blip r:embed="rId2"/>
                        </a:buBlip>
                        <a:defRPr cap="none" spc="0" sz="1500">
                          <a:sym typeface="Avenir Next Medium"/>
                        </a:defRPr>
                      </a:pPr>
                      <a:r>
                        <a:t>Launch of J2SE 5.0</a:t>
                      </a:r>
                    </a:p>
                  </a:txBody>
                  <a:tcPr marL="50800" marR="50800" marT="50800" marB="50800" anchor="ctr" anchorCtr="0" horzOverflow="overflow">
                    <a:lnL w="0">
                      <a:miter lim="400000"/>
                    </a:lnL>
                    <a:lnR w="12700">
                      <a:miter lim="400000"/>
                    </a:lnR>
                    <a:noFill/>
                  </a:tcPr>
                </a:tc>
              </a:tr>
              <a:tr h="444500">
                <a:tc>
                  <a:txBody>
                    <a:bodyPr/>
                    <a:lstStyle/>
                    <a:p>
                      <a:pPr algn="l" defTabSz="914400">
                        <a:defRPr cap="none" spc="0" sz="1800">
                          <a:solidFill>
                            <a:srgbClr val="000000"/>
                          </a:solidFill>
                        </a:defRPr>
                      </a:pPr>
                      <a:r>
                        <a:rPr sz="1000">
                          <a:solidFill>
                            <a:schemeClr val="accent5">
                              <a:satOff val="-8700"/>
                              <a:lumOff val="-21853"/>
                            </a:schemeClr>
                          </a:solidFill>
                          <a:sym typeface="Avenir Next Medium"/>
                        </a:rPr>
                        <a:t>2
0
0
6</a:t>
                      </a:r>
                    </a:p>
                  </a:txBody>
                  <a:tcPr marL="50800" marR="50800" marT="50800" marB="50800" anchor="ctr" anchorCtr="0" horzOverflow="overflow">
                    <a:lnL w="0">
                      <a:miter lim="400000"/>
                    </a:lnL>
                    <a:lnR w="0">
                      <a:miter lim="400000"/>
                    </a:lnR>
                    <a:lnT w="0">
                      <a:miter lim="400000"/>
                    </a:lnT>
                    <a:lnB w="0">
                      <a:miter lim="400000"/>
                    </a:lnB>
                    <a:noFill/>
                  </a:tcPr>
                </a:tc>
                <a:tc>
                  <a:txBody>
                    <a:bodyPr/>
                    <a:lstStyle/>
                    <a:p>
                      <a:pPr marL="155863" indent="-155863" algn="l" defTabSz="914400">
                        <a:buSzPct val="30000"/>
                        <a:buBlip>
                          <a:blip r:embed="rId2"/>
                        </a:buBlip>
                        <a:defRPr cap="none" spc="0" sz="1500">
                          <a:sym typeface="Avenir Next Medium"/>
                        </a:defRPr>
                      </a:pPr>
                      <a:r>
                        <a:t>Replaced the name J2SE with Java SE and dropped .0 from the version. Launched Java SE 6</a:t>
                      </a:r>
                    </a:p>
                  </a:txBody>
                  <a:tcPr marL="50800" marR="50800" marT="50800" marB="50800" anchor="ctr" anchorCtr="0" horzOverflow="overflow">
                    <a:lnL w="0">
                      <a:miter lim="400000"/>
                    </a:lnL>
                    <a:lnR w="12700">
                      <a:miter lim="400000"/>
                    </a:lnR>
                    <a:noFill/>
                  </a:tcPr>
                </a:tc>
              </a:tr>
              <a:tr h="444500">
                <a:tc>
                  <a:txBody>
                    <a:bodyPr/>
                    <a:lstStyle/>
                    <a:p>
                      <a:pPr algn="l" defTabSz="914400">
                        <a:defRPr cap="none" spc="0" sz="1800">
                          <a:solidFill>
                            <a:srgbClr val="000000"/>
                          </a:solidFill>
                        </a:defRPr>
                      </a:pPr>
                      <a:r>
                        <a:rPr sz="1000">
                          <a:solidFill>
                            <a:schemeClr val="accent5">
                              <a:satOff val="-8700"/>
                              <a:lumOff val="-21853"/>
                            </a:schemeClr>
                          </a:solidFill>
                          <a:sym typeface="Avenir Next Medium"/>
                        </a:rPr>
                        <a:t>2
0
1
1</a:t>
                      </a:r>
                    </a:p>
                  </a:txBody>
                  <a:tcPr marL="50800" marR="50800" marT="50800" marB="50800" anchor="ctr" anchorCtr="0" horzOverflow="overflow">
                    <a:lnL w="0">
                      <a:miter lim="400000"/>
                    </a:lnL>
                    <a:lnR w="0">
                      <a:miter lim="400000"/>
                    </a:lnR>
                    <a:lnT w="0">
                      <a:miter lim="400000"/>
                    </a:lnT>
                    <a:lnB w="0">
                      <a:miter lim="400000"/>
                    </a:lnB>
                    <a:noFill/>
                  </a:tcPr>
                </a:tc>
                <a:tc>
                  <a:txBody>
                    <a:bodyPr/>
                    <a:lstStyle/>
                    <a:p>
                      <a:pPr marL="155863" indent="-155863" algn="l" defTabSz="914400">
                        <a:buSzPct val="30000"/>
                        <a:buBlip>
                          <a:blip r:embed="rId2"/>
                        </a:buBlip>
                        <a:defRPr cap="none" spc="0" sz="1500">
                          <a:sym typeface="Avenir Next Medium"/>
                        </a:defRPr>
                      </a:pPr>
                      <a:r>
                        <a:t>JAVA SE 7 - Added small language changes</a:t>
                      </a:r>
                    </a:p>
                    <a:p>
                      <a:pPr marL="155863" indent="-155863" algn="l" defTabSz="914400">
                        <a:buSzPct val="30000"/>
                        <a:buBlip>
                          <a:blip r:embed="rId2"/>
                        </a:buBlip>
                        <a:defRPr cap="none" spc="0" sz="1500">
                          <a:sym typeface="Avenir Next Medium"/>
                        </a:defRPr>
                      </a:pPr>
                      <a:r>
                        <a:t>JVM extended with support for dynamic languages</a:t>
                      </a:r>
                    </a:p>
                  </a:txBody>
                  <a:tcPr marL="50800" marR="50800" marT="50800" marB="50800" anchor="ctr" anchorCtr="0" horzOverflow="overflow">
                    <a:lnL w="0">
                      <a:miter lim="400000"/>
                    </a:lnL>
                    <a:lnR w="12700">
                      <a:miter lim="400000"/>
                    </a:lnR>
                    <a:noFill/>
                  </a:tcPr>
                </a:tc>
              </a:tr>
              <a:tr h="444500">
                <a:tc>
                  <a:txBody>
                    <a:bodyPr/>
                    <a:lstStyle/>
                    <a:p>
                      <a:pPr algn="l" defTabSz="914400">
                        <a:defRPr cap="none" spc="0" sz="1800">
                          <a:solidFill>
                            <a:srgbClr val="000000"/>
                          </a:solidFill>
                        </a:defRPr>
                      </a:pPr>
                      <a:r>
                        <a:rPr sz="1000">
                          <a:solidFill>
                            <a:schemeClr val="accent5">
                              <a:satOff val="-8700"/>
                              <a:lumOff val="-21853"/>
                            </a:schemeClr>
                          </a:solidFill>
                          <a:sym typeface="Avenir Next Medium"/>
                        </a:rPr>
                        <a:t>2
0
1
8</a:t>
                      </a:r>
                    </a:p>
                  </a:txBody>
                  <a:tcPr marL="50800" marR="50800" marT="50800" marB="50800" anchor="ctr" anchorCtr="0" horzOverflow="overflow">
                    <a:lnL w="0">
                      <a:miter lim="400000"/>
                    </a:lnL>
                    <a:lnR w="0">
                      <a:miter lim="400000"/>
                    </a:lnR>
                    <a:lnT w="0">
                      <a:miter lim="400000"/>
                    </a:lnT>
                    <a:lnB w="0">
                      <a:miter lim="400000"/>
                    </a:lnB>
                    <a:noFill/>
                  </a:tcPr>
                </a:tc>
                <a:tc>
                  <a:txBody>
                    <a:bodyPr/>
                    <a:lstStyle/>
                    <a:p>
                      <a:pPr marL="166254" indent="-166254" algn="l" defTabSz="914400">
                        <a:buSzPct val="30000"/>
                        <a:buBlip>
                          <a:blip r:embed="rId2"/>
                        </a:buBlip>
                        <a:defRPr cap="none" spc="0" sz="1600">
                          <a:sym typeface="Avenir Next Medium"/>
                        </a:defRPr>
                      </a:pPr>
                      <a:r>
                        <a:t>Major changes for Language level support  and a new date time api inspired by Joda time</a:t>
                      </a:r>
                    </a:p>
                  </a:txBody>
                  <a:tcPr marL="50800" marR="50800" marT="50800" marB="50800" anchor="ctr" anchorCtr="0" horzOverflow="overflow">
                    <a:lnL w="0">
                      <a:miter lim="400000"/>
                    </a:lnL>
                    <a:lnR w="12700">
                      <a:miter lim="400000"/>
                    </a:lnR>
                    <a:lnB w="12700">
                      <a:miter lim="400000"/>
                    </a:lnB>
                    <a:noFill/>
                  </a:tcPr>
                </a:tc>
              </a:tr>
            </a:tbl>
          </a:graphicData>
        </a:graphic>
      </p:graphicFrame>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8" name="Java package"/>
          <p:cNvSpPr txBox="1"/>
          <p:nvPr>
            <p:ph type="title"/>
          </p:nvPr>
        </p:nvSpPr>
        <p:spPr>
          <a:prstGeom prst="rect">
            <a:avLst/>
          </a:prstGeom>
        </p:spPr>
        <p:txBody>
          <a:bodyPr/>
          <a:lstStyle>
            <a:lvl1pPr defTabSz="452627">
              <a:defRPr spc="79" sz="3959"/>
            </a:lvl1pPr>
          </a:lstStyle>
          <a:p>
            <a:pPr/>
            <a:r>
              <a:t>Java package</a:t>
            </a:r>
          </a:p>
        </p:txBody>
      </p:sp>
      <p:sp>
        <p:nvSpPr>
          <p:cNvPr id="229" name="A package in Java is used to group related classes. Think of it as a folder in a file directory. We use packages to avoid name conflicts, and to write a better maintainable code. Packages are divided into two categories:…"/>
          <p:cNvSpPr txBox="1"/>
          <p:nvPr>
            <p:ph type="body" idx="1"/>
          </p:nvPr>
        </p:nvSpPr>
        <p:spPr>
          <a:xfrm>
            <a:off x="673100" y="1457969"/>
            <a:ext cx="11658600" cy="7381231"/>
          </a:xfrm>
          <a:prstGeom prst="rect">
            <a:avLst/>
          </a:prstGeom>
        </p:spPr>
        <p:txBody>
          <a:bodyPr/>
          <a:lstStyle/>
          <a:p>
            <a:pPr marL="0" indent="0" defTabSz="355600">
              <a:spcBef>
                <a:spcPts val="0"/>
              </a:spcBef>
              <a:buClrTx/>
              <a:buSzTx/>
              <a:buNone/>
              <a:defRPr spc="0" sz="2000">
                <a:solidFill>
                  <a:srgbClr val="000000"/>
                </a:solidFill>
                <a:latin typeface="Avenir Next"/>
                <a:ea typeface="Avenir Next"/>
                <a:cs typeface="Avenir Next"/>
                <a:sym typeface="Avenir Next"/>
              </a:defRPr>
            </a:pPr>
            <a:r>
              <a:t>A package in Java is used to group related classes. Think of it as a folder in a file directory. We use packages to avoid name conflicts, and to write a better maintainable code. Packages are divided into two categories:</a:t>
            </a:r>
          </a:p>
          <a:p>
            <a:pPr marL="426719" indent="-426719" defTabSz="355600">
              <a:spcBef>
                <a:spcPts val="0"/>
              </a:spcBef>
              <a:buClrTx/>
              <a:buSzPct val="100000"/>
              <a:buFont typeface="Menlo"/>
              <a:defRPr spc="0" sz="2000">
                <a:solidFill>
                  <a:srgbClr val="000000"/>
                </a:solidFill>
                <a:latin typeface="Avenir Next"/>
                <a:ea typeface="Avenir Next"/>
                <a:cs typeface="Avenir Next"/>
                <a:sym typeface="Avenir Next"/>
              </a:defRPr>
            </a:pPr>
            <a:r>
              <a:t>Built-in Packages (packages from the Java API)</a:t>
            </a:r>
          </a:p>
          <a:p>
            <a:pPr marL="426719" indent="-426719" defTabSz="355600">
              <a:spcBef>
                <a:spcPts val="0"/>
              </a:spcBef>
              <a:buClrTx/>
              <a:buSzPct val="100000"/>
              <a:buFont typeface="Menlo"/>
              <a:defRPr spc="0" sz="2000">
                <a:solidFill>
                  <a:srgbClr val="000000"/>
                </a:solidFill>
                <a:latin typeface="Avenir Next"/>
                <a:ea typeface="Avenir Next"/>
                <a:cs typeface="Avenir Next"/>
                <a:sym typeface="Avenir Next"/>
              </a:defRPr>
            </a:pPr>
            <a:r>
              <a:t>User-defined Packages (create your own packages)</a:t>
            </a:r>
          </a:p>
          <a:p>
            <a:pPr marL="0" indent="0" defTabSz="355600">
              <a:spcBef>
                <a:spcPts val="0"/>
              </a:spcBef>
              <a:buClrTx/>
              <a:buSzTx/>
              <a:buNone/>
              <a:defRPr spc="0" sz="2000">
                <a:solidFill>
                  <a:srgbClr val="000000"/>
                </a:solidFill>
                <a:latin typeface="Avenir Next"/>
                <a:ea typeface="Avenir Next"/>
                <a:cs typeface="Avenir Next"/>
                <a:sym typeface="Avenir Next"/>
              </a:defRPr>
            </a:pPr>
          </a:p>
          <a:p>
            <a:pPr marL="0" indent="0" defTabSz="355600">
              <a:spcBef>
                <a:spcPts val="0"/>
              </a:spcBef>
              <a:buClrTx/>
              <a:buSzTx/>
              <a:buNone/>
              <a:defRPr spc="0" sz="2000">
                <a:solidFill>
                  <a:srgbClr val="000000"/>
                </a:solidFill>
                <a:latin typeface="Avenir Next"/>
                <a:ea typeface="Avenir Next"/>
                <a:cs typeface="Avenir Next"/>
                <a:sym typeface="Avenir Next"/>
              </a:defRPr>
            </a:pPr>
            <a:r>
              <a:t>The library is divided into packages and classes. Meaning you can either import a single class (along with its methods and attributes), or a whole package that contain all the classes that belong to the specified package.</a:t>
            </a:r>
          </a:p>
          <a:p>
            <a:pPr marL="0" indent="0" defTabSz="355600">
              <a:spcBef>
                <a:spcPts val="0"/>
              </a:spcBef>
              <a:buClrTx/>
              <a:buSzTx/>
              <a:buNone/>
              <a:defRPr spc="0" sz="2000">
                <a:solidFill>
                  <a:srgbClr val="000000"/>
                </a:solidFill>
                <a:latin typeface="Avenir Next"/>
                <a:ea typeface="Avenir Next"/>
                <a:cs typeface="Avenir Next"/>
                <a:sym typeface="Avenir Next"/>
              </a:defRPr>
            </a:pPr>
            <a:r>
              <a:t>To use a class or a package from the library, you need to use the import keyword:</a:t>
            </a:r>
          </a:p>
          <a:p>
            <a:pPr marL="0" indent="0">
              <a:spcBef>
                <a:spcPts val="0"/>
              </a:spcBef>
              <a:buClrTx/>
              <a:buSzTx/>
              <a:buNone/>
              <a:defRPr spc="0" sz="1600">
                <a:solidFill>
                  <a:srgbClr val="008000"/>
                </a:solidFill>
                <a:latin typeface="Courier New"/>
                <a:ea typeface="Courier New"/>
                <a:cs typeface="Courier New"/>
                <a:sym typeface="Courier New"/>
              </a:defRPr>
            </a:pPr>
            <a:r>
              <a:rPr>
                <a:solidFill>
                  <a:srgbClr val="0000CD"/>
                </a:solidFill>
              </a:rPr>
              <a:t>import</a:t>
            </a:r>
            <a:r>
              <a:rPr>
                <a:solidFill>
                  <a:srgbClr val="000000"/>
                </a:solidFill>
              </a:rPr>
              <a:t> </a:t>
            </a:r>
            <a:r>
              <a:rPr i="1">
                <a:solidFill>
                  <a:srgbClr val="0000CD"/>
                </a:solidFill>
              </a:rPr>
              <a:t>package</a:t>
            </a:r>
            <a:r>
              <a:rPr>
                <a:solidFill>
                  <a:srgbClr val="000000"/>
                </a:solidFill>
              </a:rPr>
              <a:t>.</a:t>
            </a:r>
            <a:r>
              <a:rPr i="1">
                <a:solidFill>
                  <a:srgbClr val="000000"/>
                </a:solidFill>
              </a:rPr>
              <a:t>name</a:t>
            </a:r>
            <a:r>
              <a:rPr>
                <a:solidFill>
                  <a:srgbClr val="000000"/>
                </a:solidFill>
              </a:rPr>
              <a:t>.</a:t>
            </a:r>
            <a:r>
              <a:rPr i="1">
                <a:solidFill>
                  <a:srgbClr val="000000"/>
                </a:solidFill>
              </a:rPr>
              <a:t>Class</a:t>
            </a:r>
            <a:r>
              <a:rPr>
                <a:solidFill>
                  <a:srgbClr val="000000"/>
                </a:solidFill>
              </a:rPr>
              <a:t>; </a:t>
            </a:r>
            <a:r>
              <a:t>// Import a single class </a:t>
            </a:r>
          </a:p>
          <a:p>
            <a:pPr marL="0" indent="0">
              <a:spcBef>
                <a:spcPts val="0"/>
              </a:spcBef>
              <a:buClrTx/>
              <a:buSzTx/>
              <a:buNone/>
              <a:defRPr spc="0" sz="1600">
                <a:solidFill>
                  <a:srgbClr val="008000"/>
                </a:solidFill>
                <a:latin typeface="Courier New"/>
                <a:ea typeface="Courier New"/>
                <a:cs typeface="Courier New"/>
                <a:sym typeface="Courier New"/>
              </a:defRPr>
            </a:pPr>
            <a:r>
              <a:rPr>
                <a:solidFill>
                  <a:srgbClr val="0000CD"/>
                </a:solidFill>
              </a:rPr>
              <a:t>import</a:t>
            </a:r>
            <a:r>
              <a:rPr>
                <a:solidFill>
                  <a:srgbClr val="000000"/>
                </a:solidFill>
              </a:rPr>
              <a:t> </a:t>
            </a:r>
            <a:r>
              <a:rPr i="1">
                <a:solidFill>
                  <a:srgbClr val="0000CD"/>
                </a:solidFill>
              </a:rPr>
              <a:t>package</a:t>
            </a:r>
            <a:r>
              <a:rPr>
                <a:solidFill>
                  <a:srgbClr val="000000"/>
                </a:solidFill>
              </a:rPr>
              <a:t>.</a:t>
            </a:r>
            <a:r>
              <a:rPr i="1">
                <a:solidFill>
                  <a:srgbClr val="000000"/>
                </a:solidFill>
              </a:rPr>
              <a:t>name</a:t>
            </a:r>
            <a:r>
              <a:rPr>
                <a:solidFill>
                  <a:srgbClr val="000000"/>
                </a:solidFill>
              </a:rPr>
              <a:t>.*; </a:t>
            </a:r>
            <a:r>
              <a:t>// Import the whole package</a:t>
            </a:r>
          </a:p>
          <a:p>
            <a:pPr marL="0" indent="0">
              <a:spcBef>
                <a:spcPts val="0"/>
              </a:spcBef>
              <a:buClrTx/>
              <a:buSzTx/>
              <a:buNone/>
              <a:defRPr spc="0" sz="1600">
                <a:solidFill>
                  <a:srgbClr val="008000"/>
                </a:solidFill>
                <a:latin typeface="Courier New"/>
                <a:ea typeface="Courier New"/>
                <a:cs typeface="Courier New"/>
                <a:sym typeface="Courier New"/>
              </a:defRPr>
            </a:pPr>
          </a:p>
          <a:p>
            <a:pPr marL="0" indent="0">
              <a:spcBef>
                <a:spcPts val="0"/>
              </a:spcBef>
              <a:buClrTx/>
              <a:buSzTx/>
              <a:buNone/>
              <a:defRPr spc="0" sz="1600">
                <a:solidFill>
                  <a:srgbClr val="000000"/>
                </a:solidFill>
                <a:latin typeface="Courier New"/>
                <a:ea typeface="Courier New"/>
                <a:cs typeface="Courier New"/>
                <a:sym typeface="Courier New"/>
              </a:defRPr>
            </a:pPr>
            <a:r>
              <a:rPr>
                <a:solidFill>
                  <a:srgbClr val="0000CD"/>
                </a:solidFill>
              </a:rPr>
              <a:t>import</a:t>
            </a:r>
            <a:r>
              <a:t> java.util.Scanner;</a:t>
            </a:r>
          </a:p>
          <a:p>
            <a:pPr marL="0" indent="0">
              <a:spcBef>
                <a:spcPts val="0"/>
              </a:spcBef>
              <a:buClrTx/>
              <a:buSzTx/>
              <a:buNone/>
              <a:defRPr spc="0" sz="1600">
                <a:solidFill>
                  <a:srgbClr val="000000"/>
                </a:solidFill>
                <a:latin typeface="Courier New"/>
                <a:ea typeface="Courier New"/>
                <a:cs typeface="Courier New"/>
                <a:sym typeface="Courier New"/>
              </a:defRPr>
            </a:pPr>
          </a:p>
          <a:p>
            <a:pPr marL="0" indent="0">
              <a:spcBef>
                <a:spcPts val="0"/>
              </a:spcBef>
              <a:buClrTx/>
              <a:buSzTx/>
              <a:buNone/>
              <a:defRPr spc="0" sz="1600">
                <a:solidFill>
                  <a:srgbClr val="000000"/>
                </a:solidFill>
                <a:latin typeface="Courier New"/>
                <a:ea typeface="Courier New"/>
                <a:cs typeface="Courier New"/>
                <a:sym typeface="Courier New"/>
              </a:defRPr>
            </a:pPr>
            <a:r>
              <a:rPr>
                <a:solidFill>
                  <a:srgbClr val="0000CD"/>
                </a:solidFill>
              </a:rPr>
              <a:t>class</a:t>
            </a:r>
            <a:r>
              <a:t> MyClass {</a:t>
            </a:r>
          </a:p>
          <a:p>
            <a:pPr marL="0" indent="0">
              <a:spcBef>
                <a:spcPts val="0"/>
              </a:spcBef>
              <a:buClrTx/>
              <a:buSzTx/>
              <a:buNone/>
              <a:defRPr spc="0" sz="1600">
                <a:solidFill>
                  <a:srgbClr val="000000"/>
                </a:solidFill>
                <a:latin typeface="Courier New"/>
                <a:ea typeface="Courier New"/>
                <a:cs typeface="Courier New"/>
                <a:sym typeface="Courier New"/>
              </a:defRPr>
            </a:pPr>
            <a:r>
              <a:t>  </a:t>
            </a:r>
            <a:r>
              <a:rPr>
                <a:solidFill>
                  <a:srgbClr val="0000CD"/>
                </a:solidFill>
              </a:rPr>
              <a:t>public</a:t>
            </a:r>
            <a:r>
              <a:t> </a:t>
            </a:r>
            <a:r>
              <a:rPr>
                <a:solidFill>
                  <a:srgbClr val="0000CD"/>
                </a:solidFill>
              </a:rPr>
              <a:t>static</a:t>
            </a:r>
            <a:r>
              <a:t> </a:t>
            </a:r>
            <a:r>
              <a:rPr>
                <a:solidFill>
                  <a:srgbClr val="0000CD"/>
                </a:solidFill>
              </a:rPr>
              <a:t>void</a:t>
            </a:r>
            <a:r>
              <a:t> main(</a:t>
            </a:r>
            <a:r>
              <a:rPr>
                <a:solidFill>
                  <a:srgbClr val="0000CD"/>
                </a:solidFill>
              </a:rPr>
              <a:t>String</a:t>
            </a:r>
            <a:r>
              <a:t>[] args) {</a:t>
            </a:r>
          </a:p>
          <a:p>
            <a:pPr marL="0" indent="0">
              <a:spcBef>
                <a:spcPts val="0"/>
              </a:spcBef>
              <a:buClrTx/>
              <a:buSzTx/>
              <a:buNone/>
              <a:defRPr spc="0" sz="1600">
                <a:solidFill>
                  <a:srgbClr val="000000"/>
                </a:solidFill>
                <a:latin typeface="Courier New"/>
                <a:ea typeface="Courier New"/>
                <a:cs typeface="Courier New"/>
                <a:sym typeface="Courier New"/>
              </a:defRPr>
            </a:pPr>
            <a:r>
              <a:t>    Scanner myObj = </a:t>
            </a:r>
            <a:r>
              <a:rPr>
                <a:solidFill>
                  <a:srgbClr val="0000CD"/>
                </a:solidFill>
              </a:rPr>
              <a:t>new</a:t>
            </a:r>
            <a:r>
              <a:t> Scanner(System.</a:t>
            </a:r>
            <a:r>
              <a:rPr>
                <a:solidFill>
                  <a:srgbClr val="0000CD"/>
                </a:solidFill>
              </a:rPr>
              <a:t>in</a:t>
            </a:r>
            <a:r>
              <a:t>);</a:t>
            </a:r>
          </a:p>
          <a:p>
            <a:pPr marL="0" indent="0">
              <a:spcBef>
                <a:spcPts val="0"/>
              </a:spcBef>
              <a:buClrTx/>
              <a:buSzTx/>
              <a:buNone/>
              <a:defRPr spc="0" sz="1600">
                <a:solidFill>
                  <a:srgbClr val="000000"/>
                </a:solidFill>
                <a:latin typeface="Courier New"/>
                <a:ea typeface="Courier New"/>
                <a:cs typeface="Courier New"/>
                <a:sym typeface="Courier New"/>
              </a:defRPr>
            </a:pPr>
            <a:r>
              <a:t>    System.out.println(</a:t>
            </a:r>
            <a:r>
              <a:rPr>
                <a:solidFill>
                  <a:srgbClr val="A52A2A"/>
                </a:solidFill>
              </a:rPr>
              <a:t>"Enter username"</a:t>
            </a:r>
            <a:r>
              <a:t>);</a:t>
            </a:r>
          </a:p>
          <a:p>
            <a:pPr marL="0" indent="0">
              <a:spcBef>
                <a:spcPts val="0"/>
              </a:spcBef>
              <a:buClrTx/>
              <a:buSzTx/>
              <a:buNone/>
              <a:defRPr spc="0" sz="1600">
                <a:solidFill>
                  <a:srgbClr val="000000"/>
                </a:solidFill>
                <a:latin typeface="Courier New"/>
                <a:ea typeface="Courier New"/>
                <a:cs typeface="Courier New"/>
                <a:sym typeface="Courier New"/>
              </a:defRPr>
            </a:pPr>
          </a:p>
          <a:p>
            <a:pPr marL="0" indent="0">
              <a:spcBef>
                <a:spcPts val="0"/>
              </a:spcBef>
              <a:buClrTx/>
              <a:buSzTx/>
              <a:buNone/>
              <a:defRPr spc="0" sz="1600">
                <a:solidFill>
                  <a:srgbClr val="000000"/>
                </a:solidFill>
                <a:latin typeface="Courier New"/>
                <a:ea typeface="Courier New"/>
                <a:cs typeface="Courier New"/>
                <a:sym typeface="Courier New"/>
              </a:defRPr>
            </a:pPr>
            <a:r>
              <a:t>    </a:t>
            </a:r>
            <a:r>
              <a:rPr>
                <a:solidFill>
                  <a:srgbClr val="0000CD"/>
                </a:solidFill>
              </a:rPr>
              <a:t>String</a:t>
            </a:r>
            <a:r>
              <a:t> userName = myObj.nextLine(); </a:t>
            </a:r>
          </a:p>
          <a:p>
            <a:pPr marL="0" indent="0">
              <a:spcBef>
                <a:spcPts val="0"/>
              </a:spcBef>
              <a:buClrTx/>
              <a:buSzTx/>
              <a:buNone/>
              <a:defRPr spc="0" sz="1600">
                <a:solidFill>
                  <a:srgbClr val="000000"/>
                </a:solidFill>
                <a:latin typeface="Courier New"/>
                <a:ea typeface="Courier New"/>
                <a:cs typeface="Courier New"/>
                <a:sym typeface="Courier New"/>
              </a:defRPr>
            </a:pPr>
            <a:r>
              <a:t>    System.out.println(</a:t>
            </a:r>
            <a:r>
              <a:rPr>
                <a:solidFill>
                  <a:srgbClr val="A52A2A"/>
                </a:solidFill>
              </a:rPr>
              <a:t>"Username is: "</a:t>
            </a:r>
            <a:r>
              <a:t> + userName); </a:t>
            </a:r>
          </a:p>
          <a:p>
            <a:pPr marL="0" indent="0">
              <a:spcBef>
                <a:spcPts val="0"/>
              </a:spcBef>
              <a:buClrTx/>
              <a:buSzTx/>
              <a:buNone/>
              <a:defRPr spc="0" sz="1600">
                <a:solidFill>
                  <a:srgbClr val="000000"/>
                </a:solidFill>
                <a:latin typeface="Courier New"/>
                <a:ea typeface="Courier New"/>
                <a:cs typeface="Courier New"/>
                <a:sym typeface="Courier New"/>
              </a:defRPr>
            </a:pPr>
            <a:r>
              <a:t>  }</a:t>
            </a:r>
          </a:p>
          <a:p>
            <a:pPr marL="0" indent="0">
              <a:spcBef>
                <a:spcPts val="0"/>
              </a:spcBef>
              <a:buClrTx/>
              <a:buSzTx/>
              <a:buNone/>
              <a:defRPr spc="0" sz="1600">
                <a:solidFill>
                  <a:srgbClr val="000000"/>
                </a:solidFill>
                <a:latin typeface="Courier New"/>
                <a:ea typeface="Courier New"/>
                <a:cs typeface="Courier New"/>
                <a:sym typeface="Courier New"/>
              </a:defRPr>
            </a:pPr>
            <a:r>
              <a:t>}</a:t>
            </a:r>
          </a:p>
        </p:txBody>
      </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1" name="Java oops concepts"/>
          <p:cNvSpPr txBox="1"/>
          <p:nvPr>
            <p:ph type="title"/>
          </p:nvPr>
        </p:nvSpPr>
        <p:spPr>
          <a:prstGeom prst="rect">
            <a:avLst/>
          </a:prstGeom>
        </p:spPr>
        <p:txBody>
          <a:bodyPr/>
          <a:lstStyle>
            <a:lvl1pPr defTabSz="452627">
              <a:defRPr spc="79" sz="3959"/>
            </a:lvl1pPr>
          </a:lstStyle>
          <a:p>
            <a:pPr/>
            <a:r>
              <a:t>Java oops concepts</a:t>
            </a:r>
          </a:p>
        </p:txBody>
      </p:sp>
      <p:sp>
        <p:nvSpPr>
          <p:cNvPr id="232" name="OOP concepts allow us to create specific interactions between Java objects. They make it possible to reuse code without creating security risks or making a Java program less readable.…"/>
          <p:cNvSpPr txBox="1"/>
          <p:nvPr>
            <p:ph type="body" idx="1"/>
          </p:nvPr>
        </p:nvSpPr>
        <p:spPr>
          <a:xfrm>
            <a:off x="673100" y="1457969"/>
            <a:ext cx="11658600" cy="7381231"/>
          </a:xfrm>
          <a:prstGeom prst="rect">
            <a:avLst/>
          </a:prstGeom>
        </p:spPr>
        <p:txBody>
          <a:bodyPr/>
          <a:lstStyle/>
          <a:p>
            <a:pPr marL="0" indent="0">
              <a:spcBef>
                <a:spcPts val="0"/>
              </a:spcBef>
              <a:buClrTx/>
              <a:buSzTx/>
              <a:buNone/>
              <a:defRPr spc="0" sz="1679">
                <a:solidFill>
                  <a:srgbClr val="585858"/>
                </a:solidFill>
                <a:latin typeface="Helvetica"/>
                <a:ea typeface="Helvetica"/>
                <a:cs typeface="Helvetica"/>
                <a:sym typeface="Helvetica"/>
              </a:defRPr>
            </a:pPr>
            <a:r>
              <a:t>OOP concepts allow us to create specific interactions between Java objects. They make it possible to reuse code without creating security risks or making a Java program less readable.</a:t>
            </a:r>
          </a:p>
          <a:p>
            <a:pPr/>
            <a:r>
              <a:t>Inheritance</a:t>
            </a:r>
          </a:p>
          <a:p>
            <a:pPr/>
            <a:r>
              <a:t>Encapsulation</a:t>
            </a:r>
          </a:p>
          <a:p>
            <a:pPr/>
            <a:r>
              <a:t>Abstraction</a:t>
            </a:r>
          </a:p>
          <a:p>
            <a:pPr/>
            <a:r>
              <a:t>Polymorphism</a:t>
            </a:r>
          </a:p>
        </p:txBody>
      </p:sp>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4" name="Encapsulation"/>
          <p:cNvSpPr txBox="1"/>
          <p:nvPr>
            <p:ph type="title"/>
          </p:nvPr>
        </p:nvSpPr>
        <p:spPr>
          <a:prstGeom prst="rect">
            <a:avLst/>
          </a:prstGeom>
        </p:spPr>
        <p:txBody>
          <a:bodyPr/>
          <a:lstStyle>
            <a:lvl1pPr defTabSz="452627">
              <a:defRPr spc="79" sz="3959"/>
            </a:lvl1pPr>
          </a:lstStyle>
          <a:p>
            <a:pPr/>
            <a:r>
              <a:t>Encapsulation</a:t>
            </a:r>
          </a:p>
        </p:txBody>
      </p:sp>
      <p:sp>
        <p:nvSpPr>
          <p:cNvPr id="235" name="Encapsulation, is to make sure that &quot;sensitive&quot; data is hidden from users. To achieve this, you must:…"/>
          <p:cNvSpPr txBox="1"/>
          <p:nvPr>
            <p:ph type="body" idx="1"/>
          </p:nvPr>
        </p:nvSpPr>
        <p:spPr>
          <a:xfrm>
            <a:off x="673100" y="1457969"/>
            <a:ext cx="11658600" cy="7381231"/>
          </a:xfrm>
          <a:prstGeom prst="rect">
            <a:avLst/>
          </a:prstGeom>
        </p:spPr>
        <p:txBody>
          <a:bodyPr/>
          <a:lstStyle/>
          <a:p>
            <a:pPr marL="0" indent="0" defTabSz="355600">
              <a:spcBef>
                <a:spcPts val="0"/>
              </a:spcBef>
              <a:buClrTx/>
              <a:buSzTx/>
              <a:buNone/>
              <a:defRPr spc="0" sz="1500">
                <a:solidFill>
                  <a:srgbClr val="000000"/>
                </a:solidFill>
                <a:latin typeface="Avenir Next"/>
                <a:ea typeface="Avenir Next"/>
                <a:cs typeface="Avenir Next"/>
                <a:sym typeface="Avenir Next"/>
              </a:defRPr>
            </a:pPr>
            <a:r>
              <a:t>Encapsulation, is to make sure that "sensitive" data is hidden from users. To achieve this, you must:</a:t>
            </a:r>
          </a:p>
          <a:p>
            <a:pPr marL="426719" indent="-426719" defTabSz="355600">
              <a:spcBef>
                <a:spcPts val="0"/>
              </a:spcBef>
              <a:buClrTx/>
              <a:buSzPct val="100000"/>
              <a:buFont typeface="Menlo"/>
              <a:defRPr spc="0" sz="1500">
                <a:solidFill>
                  <a:srgbClr val="000000"/>
                </a:solidFill>
                <a:latin typeface="Avenir Next"/>
                <a:ea typeface="Avenir Next"/>
                <a:cs typeface="Avenir Next"/>
                <a:sym typeface="Avenir Next"/>
              </a:defRPr>
            </a:pPr>
            <a:r>
              <a:t>declare class variables/attributes as private (only accessible within the same class)</a:t>
            </a:r>
          </a:p>
          <a:p>
            <a:pPr marL="426719" indent="-426719" defTabSz="355600">
              <a:spcBef>
                <a:spcPts val="0"/>
              </a:spcBef>
              <a:buClrTx/>
              <a:buSzPct val="100000"/>
              <a:buFont typeface="Menlo"/>
              <a:defRPr spc="0" sz="1500">
                <a:solidFill>
                  <a:srgbClr val="000000"/>
                </a:solidFill>
                <a:latin typeface="Avenir Next"/>
                <a:ea typeface="Avenir Next"/>
                <a:cs typeface="Avenir Next"/>
                <a:sym typeface="Avenir Next"/>
              </a:defRPr>
            </a:pPr>
            <a:r>
              <a:t>provide public setter and getter methods to access and update the value of a private variable</a:t>
            </a:r>
          </a:p>
          <a:p>
            <a:pPr marL="0" indent="0" defTabSz="355600">
              <a:spcBef>
                <a:spcPts val="0"/>
              </a:spcBef>
              <a:buClrTx/>
              <a:buSzTx/>
              <a:buFont typeface="Menlo"/>
              <a:buNone/>
              <a:defRPr spc="0" sz="1500">
                <a:solidFill>
                  <a:srgbClr val="000000"/>
                </a:solidFill>
                <a:latin typeface="Avenir Next"/>
                <a:ea typeface="Avenir Next"/>
                <a:cs typeface="Avenir Next"/>
                <a:sym typeface="Avenir Next"/>
              </a:defRPr>
            </a:pPr>
          </a:p>
          <a:p>
            <a:pPr marL="0" indent="0">
              <a:spcBef>
                <a:spcPts val="0"/>
              </a:spcBef>
              <a:buClrTx/>
              <a:buSzTx/>
              <a:buNone/>
              <a:defRPr spc="0" sz="1600">
                <a:solidFill>
                  <a:srgbClr val="000000"/>
                </a:solidFill>
                <a:latin typeface="Courier New"/>
                <a:ea typeface="Courier New"/>
                <a:cs typeface="Courier New"/>
                <a:sym typeface="Courier New"/>
              </a:defRPr>
            </a:pPr>
            <a:r>
              <a:rPr>
                <a:solidFill>
                  <a:srgbClr val="0000CD"/>
                </a:solidFill>
              </a:rPr>
              <a:t>public</a:t>
            </a:r>
            <a:r>
              <a:t> </a:t>
            </a:r>
            <a:r>
              <a:rPr>
                <a:solidFill>
                  <a:srgbClr val="0000CD"/>
                </a:solidFill>
              </a:rPr>
              <a:t>class</a:t>
            </a:r>
            <a:r>
              <a:t> Person {</a:t>
            </a:r>
          </a:p>
          <a:p>
            <a:pPr marL="0" indent="0">
              <a:spcBef>
                <a:spcPts val="0"/>
              </a:spcBef>
              <a:buClrTx/>
              <a:buSzTx/>
              <a:buNone/>
              <a:defRPr spc="0" sz="1600">
                <a:solidFill>
                  <a:srgbClr val="008000"/>
                </a:solidFill>
                <a:latin typeface="Courier New"/>
                <a:ea typeface="Courier New"/>
                <a:cs typeface="Courier New"/>
                <a:sym typeface="Courier New"/>
              </a:defRPr>
            </a:pPr>
            <a:r>
              <a:rPr>
                <a:solidFill>
                  <a:srgbClr val="000000"/>
                </a:solidFill>
              </a:rPr>
              <a:t>  </a:t>
            </a:r>
            <a:r>
              <a:rPr>
                <a:solidFill>
                  <a:srgbClr val="0000CD"/>
                </a:solidFill>
              </a:rPr>
              <a:t>private</a:t>
            </a:r>
            <a:r>
              <a:rPr>
                <a:solidFill>
                  <a:srgbClr val="000000"/>
                </a:solidFill>
              </a:rPr>
              <a:t> </a:t>
            </a:r>
            <a:r>
              <a:rPr>
                <a:solidFill>
                  <a:srgbClr val="0000CD"/>
                </a:solidFill>
              </a:rPr>
              <a:t>String</a:t>
            </a:r>
            <a:r>
              <a:rPr>
                <a:solidFill>
                  <a:srgbClr val="000000"/>
                </a:solidFill>
              </a:rPr>
              <a:t> name; </a:t>
            </a:r>
            <a:r>
              <a:t>// private = restricted access</a:t>
            </a:r>
          </a:p>
          <a:p>
            <a:pPr marL="0" indent="0">
              <a:spcBef>
                <a:spcPts val="0"/>
              </a:spcBef>
              <a:buClrTx/>
              <a:buSzTx/>
              <a:buNone/>
              <a:defRPr spc="0" sz="1600">
                <a:solidFill>
                  <a:srgbClr val="000000"/>
                </a:solidFill>
                <a:latin typeface="Courier New"/>
                <a:ea typeface="Courier New"/>
                <a:cs typeface="Courier New"/>
                <a:sym typeface="Courier New"/>
              </a:defRPr>
            </a:pPr>
          </a:p>
          <a:p>
            <a:pPr marL="0" indent="0">
              <a:spcBef>
                <a:spcPts val="0"/>
              </a:spcBef>
              <a:buClrTx/>
              <a:buSzTx/>
              <a:buNone/>
              <a:defRPr spc="0" sz="1600">
                <a:solidFill>
                  <a:srgbClr val="008000"/>
                </a:solidFill>
                <a:latin typeface="Courier New"/>
                <a:ea typeface="Courier New"/>
                <a:cs typeface="Courier New"/>
                <a:sym typeface="Courier New"/>
              </a:defRPr>
            </a:pPr>
            <a:r>
              <a:rPr>
                <a:solidFill>
                  <a:srgbClr val="000000"/>
                </a:solidFill>
              </a:rPr>
              <a:t>  </a:t>
            </a:r>
            <a:r>
              <a:t>// Getter</a:t>
            </a:r>
          </a:p>
          <a:p>
            <a:pPr marL="0" indent="0">
              <a:spcBef>
                <a:spcPts val="0"/>
              </a:spcBef>
              <a:buClrTx/>
              <a:buSzTx/>
              <a:buNone/>
              <a:defRPr spc="0" sz="1600">
                <a:solidFill>
                  <a:srgbClr val="000000"/>
                </a:solidFill>
                <a:latin typeface="Courier New"/>
                <a:ea typeface="Courier New"/>
                <a:cs typeface="Courier New"/>
                <a:sym typeface="Courier New"/>
              </a:defRPr>
            </a:pPr>
            <a:r>
              <a:t>  </a:t>
            </a:r>
            <a:r>
              <a:rPr>
                <a:solidFill>
                  <a:srgbClr val="0000CD"/>
                </a:solidFill>
              </a:rPr>
              <a:t>public</a:t>
            </a:r>
            <a:r>
              <a:t> </a:t>
            </a:r>
            <a:r>
              <a:rPr>
                <a:solidFill>
                  <a:srgbClr val="0000CD"/>
                </a:solidFill>
              </a:rPr>
              <a:t>String</a:t>
            </a:r>
            <a:r>
              <a:t> getName() {</a:t>
            </a:r>
          </a:p>
          <a:p>
            <a:pPr marL="0" indent="0">
              <a:spcBef>
                <a:spcPts val="0"/>
              </a:spcBef>
              <a:buClrTx/>
              <a:buSzTx/>
              <a:buNone/>
              <a:defRPr spc="0" sz="1600">
                <a:solidFill>
                  <a:srgbClr val="000000"/>
                </a:solidFill>
                <a:latin typeface="Courier New"/>
                <a:ea typeface="Courier New"/>
                <a:cs typeface="Courier New"/>
                <a:sym typeface="Courier New"/>
              </a:defRPr>
            </a:pPr>
            <a:r>
              <a:t>    </a:t>
            </a:r>
            <a:r>
              <a:rPr>
                <a:solidFill>
                  <a:srgbClr val="0000CD"/>
                </a:solidFill>
              </a:rPr>
              <a:t>return</a:t>
            </a:r>
            <a:r>
              <a:t> name;</a:t>
            </a:r>
          </a:p>
          <a:p>
            <a:pPr marL="0" indent="0">
              <a:spcBef>
                <a:spcPts val="0"/>
              </a:spcBef>
              <a:buClrTx/>
              <a:buSzTx/>
              <a:buNone/>
              <a:defRPr spc="0" sz="1600">
                <a:solidFill>
                  <a:srgbClr val="000000"/>
                </a:solidFill>
                <a:latin typeface="Courier New"/>
                <a:ea typeface="Courier New"/>
                <a:cs typeface="Courier New"/>
                <a:sym typeface="Courier New"/>
              </a:defRPr>
            </a:pPr>
            <a:r>
              <a:t>  }</a:t>
            </a:r>
          </a:p>
          <a:p>
            <a:pPr marL="0" indent="0">
              <a:spcBef>
                <a:spcPts val="0"/>
              </a:spcBef>
              <a:buClrTx/>
              <a:buSzTx/>
              <a:buNone/>
              <a:defRPr spc="0" sz="1600">
                <a:solidFill>
                  <a:srgbClr val="000000"/>
                </a:solidFill>
                <a:latin typeface="Courier New"/>
                <a:ea typeface="Courier New"/>
                <a:cs typeface="Courier New"/>
                <a:sym typeface="Courier New"/>
              </a:defRPr>
            </a:pPr>
          </a:p>
          <a:p>
            <a:pPr marL="0" indent="0">
              <a:spcBef>
                <a:spcPts val="0"/>
              </a:spcBef>
              <a:buClrTx/>
              <a:buSzTx/>
              <a:buNone/>
              <a:defRPr spc="0" sz="1600">
                <a:solidFill>
                  <a:srgbClr val="008000"/>
                </a:solidFill>
                <a:latin typeface="Courier New"/>
                <a:ea typeface="Courier New"/>
                <a:cs typeface="Courier New"/>
                <a:sym typeface="Courier New"/>
              </a:defRPr>
            </a:pPr>
            <a:r>
              <a:rPr>
                <a:solidFill>
                  <a:srgbClr val="000000"/>
                </a:solidFill>
              </a:rPr>
              <a:t>  </a:t>
            </a:r>
            <a:r>
              <a:t>// Setter</a:t>
            </a:r>
          </a:p>
          <a:p>
            <a:pPr marL="0" indent="0">
              <a:spcBef>
                <a:spcPts val="0"/>
              </a:spcBef>
              <a:buClrTx/>
              <a:buSzTx/>
              <a:buNone/>
              <a:defRPr spc="0" sz="1600">
                <a:solidFill>
                  <a:srgbClr val="000000"/>
                </a:solidFill>
                <a:latin typeface="Courier New"/>
                <a:ea typeface="Courier New"/>
                <a:cs typeface="Courier New"/>
                <a:sym typeface="Courier New"/>
              </a:defRPr>
            </a:pPr>
            <a:r>
              <a:t>  </a:t>
            </a:r>
            <a:r>
              <a:rPr>
                <a:solidFill>
                  <a:srgbClr val="0000CD"/>
                </a:solidFill>
              </a:rPr>
              <a:t>public</a:t>
            </a:r>
            <a:r>
              <a:t> </a:t>
            </a:r>
            <a:r>
              <a:rPr>
                <a:solidFill>
                  <a:srgbClr val="0000CD"/>
                </a:solidFill>
              </a:rPr>
              <a:t>void</a:t>
            </a:r>
            <a:r>
              <a:t> setName(</a:t>
            </a:r>
            <a:r>
              <a:rPr>
                <a:solidFill>
                  <a:srgbClr val="0000CD"/>
                </a:solidFill>
              </a:rPr>
              <a:t>String</a:t>
            </a:r>
            <a:r>
              <a:t> newName) {</a:t>
            </a:r>
          </a:p>
          <a:p>
            <a:pPr marL="0" indent="0">
              <a:spcBef>
                <a:spcPts val="0"/>
              </a:spcBef>
              <a:buClrTx/>
              <a:buSzTx/>
              <a:buNone/>
              <a:defRPr spc="0" sz="1600">
                <a:solidFill>
                  <a:srgbClr val="000000"/>
                </a:solidFill>
                <a:latin typeface="Courier New"/>
                <a:ea typeface="Courier New"/>
                <a:cs typeface="Courier New"/>
                <a:sym typeface="Courier New"/>
              </a:defRPr>
            </a:pPr>
            <a:r>
              <a:t>    </a:t>
            </a:r>
            <a:r>
              <a:rPr>
                <a:solidFill>
                  <a:srgbClr val="0000CD"/>
                </a:solidFill>
              </a:rPr>
              <a:t>this</a:t>
            </a:r>
            <a:r>
              <a:t>.name = newName;</a:t>
            </a:r>
          </a:p>
          <a:p>
            <a:pPr marL="0" indent="0">
              <a:spcBef>
                <a:spcPts val="0"/>
              </a:spcBef>
              <a:buClrTx/>
              <a:buSzTx/>
              <a:buNone/>
              <a:defRPr spc="0" sz="1600">
                <a:solidFill>
                  <a:srgbClr val="000000"/>
                </a:solidFill>
                <a:latin typeface="Courier New"/>
                <a:ea typeface="Courier New"/>
                <a:cs typeface="Courier New"/>
                <a:sym typeface="Courier New"/>
              </a:defRPr>
            </a:pPr>
            <a:r>
              <a:t>  }</a:t>
            </a:r>
          </a:p>
          <a:p>
            <a:pPr marL="0" indent="0">
              <a:spcBef>
                <a:spcPts val="0"/>
              </a:spcBef>
              <a:buClrTx/>
              <a:buSzTx/>
              <a:buNone/>
              <a:defRPr spc="0" sz="1600">
                <a:solidFill>
                  <a:srgbClr val="000000"/>
                </a:solidFill>
                <a:latin typeface="Courier New"/>
                <a:ea typeface="Courier New"/>
                <a:cs typeface="Courier New"/>
                <a:sym typeface="Courier New"/>
              </a:defRPr>
            </a:pPr>
            <a:r>
              <a:t>}</a:t>
            </a:r>
          </a:p>
          <a:p>
            <a:pPr marL="0" indent="0" defTabSz="355600">
              <a:spcBef>
                <a:spcPts val="200"/>
              </a:spcBef>
              <a:buClrTx/>
              <a:buSzTx/>
              <a:buNone/>
              <a:defRPr spc="0" sz="1500">
                <a:solidFill>
                  <a:srgbClr val="000000"/>
                </a:solidFill>
                <a:latin typeface="Avenir Next"/>
                <a:ea typeface="Avenir Next"/>
                <a:cs typeface="Avenir Next"/>
                <a:sym typeface="Avenir Next"/>
              </a:defRPr>
            </a:pPr>
            <a:r>
              <a:t>Why Encapsulation?</a:t>
            </a:r>
          </a:p>
          <a:p>
            <a:pPr marL="426719" indent="-426719" defTabSz="355600">
              <a:spcBef>
                <a:spcPts val="0"/>
              </a:spcBef>
              <a:buClrTx/>
              <a:buSzPct val="100000"/>
              <a:buFont typeface="Menlo"/>
              <a:defRPr spc="0" sz="1500">
                <a:solidFill>
                  <a:srgbClr val="000000"/>
                </a:solidFill>
                <a:latin typeface="Avenir Next"/>
                <a:ea typeface="Avenir Next"/>
                <a:cs typeface="Avenir Next"/>
                <a:sym typeface="Avenir Next"/>
              </a:defRPr>
            </a:pPr>
            <a:r>
              <a:t>Better control of class attributes and methods</a:t>
            </a:r>
          </a:p>
          <a:p>
            <a:pPr marL="426719" indent="-426719" defTabSz="355600">
              <a:spcBef>
                <a:spcPts val="0"/>
              </a:spcBef>
              <a:buClrTx/>
              <a:buSzPct val="100000"/>
              <a:buFont typeface="Menlo"/>
              <a:defRPr spc="0" sz="1500">
                <a:solidFill>
                  <a:srgbClr val="000000"/>
                </a:solidFill>
                <a:latin typeface="Avenir Next"/>
                <a:ea typeface="Avenir Next"/>
                <a:cs typeface="Avenir Next"/>
                <a:sym typeface="Avenir Next"/>
              </a:defRPr>
            </a:pPr>
            <a:r>
              <a:t>Class variables can be made read-only (if you omit the set method), or write-only (if you omit the get method)</a:t>
            </a:r>
          </a:p>
          <a:p>
            <a:pPr marL="426719" indent="-426719" defTabSz="355600">
              <a:spcBef>
                <a:spcPts val="0"/>
              </a:spcBef>
              <a:buClrTx/>
              <a:buSzPct val="100000"/>
              <a:buFont typeface="Menlo"/>
              <a:defRPr spc="0" sz="1500">
                <a:solidFill>
                  <a:srgbClr val="000000"/>
                </a:solidFill>
                <a:latin typeface="Avenir Next"/>
                <a:ea typeface="Avenir Next"/>
                <a:cs typeface="Avenir Next"/>
                <a:sym typeface="Avenir Next"/>
              </a:defRPr>
            </a:pPr>
            <a:r>
              <a:t>Flexible: the programmer can change one part of the code without affecting other parts</a:t>
            </a:r>
          </a:p>
          <a:p>
            <a:pPr marL="426719" indent="-426719" defTabSz="355600">
              <a:spcBef>
                <a:spcPts val="0"/>
              </a:spcBef>
              <a:buClrTx/>
              <a:buSzPct val="100000"/>
              <a:buFont typeface="Menlo"/>
              <a:defRPr spc="0" sz="1500">
                <a:solidFill>
                  <a:srgbClr val="000000"/>
                </a:solidFill>
                <a:latin typeface="Avenir Next"/>
                <a:ea typeface="Avenir Next"/>
                <a:cs typeface="Avenir Next"/>
                <a:sym typeface="Avenir Next"/>
              </a:defRPr>
            </a:pPr>
            <a:r>
              <a:t>Increased security of data</a:t>
            </a:r>
          </a:p>
        </p:txBody>
      </p:sp>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7" name="Inheritance"/>
          <p:cNvSpPr txBox="1"/>
          <p:nvPr>
            <p:ph type="title"/>
          </p:nvPr>
        </p:nvSpPr>
        <p:spPr>
          <a:prstGeom prst="rect">
            <a:avLst/>
          </a:prstGeom>
        </p:spPr>
        <p:txBody>
          <a:bodyPr/>
          <a:lstStyle>
            <a:lvl1pPr defTabSz="452627">
              <a:defRPr spc="79" sz="3959"/>
            </a:lvl1pPr>
          </a:lstStyle>
          <a:p>
            <a:pPr/>
            <a:r>
              <a:t>Inheritance</a:t>
            </a:r>
          </a:p>
        </p:txBody>
      </p:sp>
      <p:sp>
        <p:nvSpPr>
          <p:cNvPr id="238" name="In Java, it is possible to inherit attributes and methods from one class to another. We group the &quot;inheritance concept&quot; into two categories:…"/>
          <p:cNvSpPr txBox="1"/>
          <p:nvPr>
            <p:ph type="body" idx="1"/>
          </p:nvPr>
        </p:nvSpPr>
        <p:spPr>
          <a:xfrm>
            <a:off x="673100" y="1457969"/>
            <a:ext cx="11658600" cy="7381231"/>
          </a:xfrm>
          <a:prstGeom prst="rect">
            <a:avLst/>
          </a:prstGeom>
        </p:spPr>
        <p:txBody>
          <a:bodyPr/>
          <a:lstStyle/>
          <a:p>
            <a:pPr marL="0" indent="0" defTabSz="355600">
              <a:spcBef>
                <a:spcPts val="0"/>
              </a:spcBef>
              <a:buClrTx/>
              <a:buSzTx/>
              <a:buNone/>
              <a:defRPr spc="0" sz="1200">
                <a:solidFill>
                  <a:srgbClr val="000000"/>
                </a:solidFill>
                <a:latin typeface="Helvetica Neue"/>
                <a:ea typeface="Helvetica Neue"/>
                <a:cs typeface="Helvetica Neue"/>
                <a:sym typeface="Helvetica Neue"/>
              </a:defRPr>
            </a:pPr>
            <a:r>
              <a:t>In Java, it is possible to inherit attributes and methods from one class to another. We group the "inheritance concept" into two categories:</a:t>
            </a:r>
          </a:p>
          <a:p>
            <a:pPr marL="426719" indent="-426719" defTabSz="355600">
              <a:spcBef>
                <a:spcPts val="0"/>
              </a:spcBef>
              <a:buClrTx/>
              <a:buSzPct val="100000"/>
              <a:buFont typeface="Menlo"/>
              <a:defRPr spc="0" sz="1200">
                <a:solidFill>
                  <a:srgbClr val="000000"/>
                </a:solidFill>
                <a:latin typeface="Helvetica Neue"/>
                <a:ea typeface="Helvetica Neue"/>
                <a:cs typeface="Helvetica Neue"/>
                <a:sym typeface="Helvetica Neue"/>
              </a:defRPr>
            </a:pPr>
            <a:r>
              <a:rPr b="1"/>
              <a:t>subclass</a:t>
            </a:r>
            <a:r>
              <a:t> (child) - the class that inherits from another class</a:t>
            </a:r>
          </a:p>
          <a:p>
            <a:pPr marL="426719" indent="-426719" defTabSz="355600">
              <a:spcBef>
                <a:spcPts val="0"/>
              </a:spcBef>
              <a:buClrTx/>
              <a:buSzPct val="100000"/>
              <a:buFont typeface="Menlo"/>
              <a:defRPr spc="0" sz="1200">
                <a:solidFill>
                  <a:srgbClr val="000000"/>
                </a:solidFill>
                <a:latin typeface="Helvetica Neue"/>
                <a:ea typeface="Helvetica Neue"/>
                <a:cs typeface="Helvetica Neue"/>
                <a:sym typeface="Helvetica Neue"/>
              </a:defRPr>
            </a:pPr>
            <a:r>
              <a:rPr b="1"/>
              <a:t>superclass</a:t>
            </a:r>
            <a:r>
              <a:t> (parent) - the class being inherited from</a:t>
            </a:r>
          </a:p>
          <a:p>
            <a:pPr marL="0" indent="0" defTabSz="355600">
              <a:spcBef>
                <a:spcPts val="0"/>
              </a:spcBef>
              <a:buClrTx/>
              <a:buSzTx/>
              <a:buNone/>
              <a:defRPr spc="0" sz="1200">
                <a:solidFill>
                  <a:srgbClr val="000000"/>
                </a:solidFill>
                <a:latin typeface="Helvetica Neue"/>
                <a:ea typeface="Helvetica Neue"/>
                <a:cs typeface="Helvetica Neue"/>
                <a:sym typeface="Helvetica Neue"/>
              </a:defRPr>
            </a:pPr>
            <a:r>
              <a:t>To inherit from a class, use the extends keyword.</a:t>
            </a:r>
          </a:p>
          <a:p>
            <a:pPr marL="0" indent="0" defTabSz="355600">
              <a:spcBef>
                <a:spcPts val="0"/>
              </a:spcBef>
              <a:buClrTx/>
              <a:buSzTx/>
              <a:buNone/>
              <a:defRPr spc="0" sz="1200">
                <a:solidFill>
                  <a:srgbClr val="000000"/>
                </a:solidFill>
                <a:latin typeface="Helvetica Neue"/>
                <a:ea typeface="Helvetica Neue"/>
                <a:cs typeface="Helvetica Neue"/>
                <a:sym typeface="Helvetica Neue"/>
              </a:defRPr>
            </a:pPr>
            <a:r>
              <a:t>In the example below, the Car class (subclass) inherits the attributes and methods from the Vehicle class (superclass):</a:t>
            </a:r>
          </a:p>
          <a:p>
            <a:pPr marL="0" indent="0">
              <a:spcBef>
                <a:spcPts val="0"/>
              </a:spcBef>
              <a:buClrTx/>
              <a:buSzTx/>
              <a:buNone/>
              <a:defRPr spc="0" sz="1600">
                <a:solidFill>
                  <a:srgbClr val="000000"/>
                </a:solidFill>
                <a:latin typeface="Courier New"/>
                <a:ea typeface="Courier New"/>
                <a:cs typeface="Courier New"/>
                <a:sym typeface="Courier New"/>
              </a:defRPr>
            </a:pPr>
            <a:r>
              <a:rPr>
                <a:solidFill>
                  <a:srgbClr val="0000CD"/>
                </a:solidFill>
              </a:rPr>
              <a:t>class</a:t>
            </a:r>
            <a:r>
              <a:t> Vehicle {</a:t>
            </a:r>
          </a:p>
          <a:p>
            <a:pPr marL="0" indent="0">
              <a:spcBef>
                <a:spcPts val="0"/>
              </a:spcBef>
              <a:buClrTx/>
              <a:buSzTx/>
              <a:buNone/>
              <a:defRPr spc="0" sz="1600">
                <a:solidFill>
                  <a:srgbClr val="008000"/>
                </a:solidFill>
                <a:latin typeface="Courier New"/>
                <a:ea typeface="Courier New"/>
                <a:cs typeface="Courier New"/>
                <a:sym typeface="Courier New"/>
              </a:defRPr>
            </a:pPr>
            <a:r>
              <a:rPr>
                <a:solidFill>
                  <a:srgbClr val="000000"/>
                </a:solidFill>
              </a:rPr>
              <a:t>  </a:t>
            </a:r>
            <a:r>
              <a:rPr>
                <a:solidFill>
                  <a:srgbClr val="0000CD"/>
                </a:solidFill>
              </a:rPr>
              <a:t>protected</a:t>
            </a:r>
            <a:r>
              <a:rPr>
                <a:solidFill>
                  <a:srgbClr val="000000"/>
                </a:solidFill>
              </a:rPr>
              <a:t> </a:t>
            </a:r>
            <a:r>
              <a:rPr>
                <a:solidFill>
                  <a:srgbClr val="0000CD"/>
                </a:solidFill>
              </a:rPr>
              <a:t>String</a:t>
            </a:r>
            <a:r>
              <a:rPr>
                <a:solidFill>
                  <a:srgbClr val="000000"/>
                </a:solidFill>
              </a:rPr>
              <a:t> brand = </a:t>
            </a:r>
            <a:r>
              <a:rPr>
                <a:solidFill>
                  <a:srgbClr val="A52A2A"/>
                </a:solidFill>
              </a:rPr>
              <a:t>"Ford"</a:t>
            </a:r>
            <a:r>
              <a:rPr>
                <a:solidFill>
                  <a:srgbClr val="000000"/>
                </a:solidFill>
              </a:rPr>
              <a:t>;         </a:t>
            </a:r>
            <a:r>
              <a:t>// Vehicle attribute</a:t>
            </a:r>
          </a:p>
          <a:p>
            <a:pPr marL="0" indent="0">
              <a:spcBef>
                <a:spcPts val="0"/>
              </a:spcBef>
              <a:buClrTx/>
              <a:buSzTx/>
              <a:buNone/>
              <a:defRPr spc="0" sz="1600">
                <a:solidFill>
                  <a:srgbClr val="000000"/>
                </a:solidFill>
                <a:latin typeface="Courier New"/>
                <a:ea typeface="Courier New"/>
                <a:cs typeface="Courier New"/>
                <a:sym typeface="Courier New"/>
              </a:defRPr>
            </a:pPr>
            <a:r>
              <a:t>  </a:t>
            </a:r>
            <a:r>
              <a:rPr>
                <a:solidFill>
                  <a:srgbClr val="0000CD"/>
                </a:solidFill>
              </a:rPr>
              <a:t>public</a:t>
            </a:r>
            <a:r>
              <a:t> </a:t>
            </a:r>
            <a:r>
              <a:rPr>
                <a:solidFill>
                  <a:srgbClr val="0000CD"/>
                </a:solidFill>
              </a:rPr>
              <a:t>void</a:t>
            </a:r>
            <a:r>
              <a:t> honk() {                     </a:t>
            </a:r>
            <a:r>
              <a:rPr>
                <a:solidFill>
                  <a:srgbClr val="008000"/>
                </a:solidFill>
              </a:rPr>
              <a:t>// Vehicle method</a:t>
            </a:r>
            <a:endParaRPr>
              <a:solidFill>
                <a:srgbClr val="008000"/>
              </a:solidFill>
            </a:endParaRPr>
          </a:p>
          <a:p>
            <a:pPr marL="0" indent="0">
              <a:spcBef>
                <a:spcPts val="0"/>
              </a:spcBef>
              <a:buClrTx/>
              <a:buSzTx/>
              <a:buNone/>
              <a:defRPr spc="0" sz="1600">
                <a:solidFill>
                  <a:srgbClr val="000000"/>
                </a:solidFill>
                <a:latin typeface="Courier New"/>
                <a:ea typeface="Courier New"/>
                <a:cs typeface="Courier New"/>
                <a:sym typeface="Courier New"/>
              </a:defRPr>
            </a:pPr>
            <a:r>
              <a:t>    System.out.println(</a:t>
            </a:r>
            <a:r>
              <a:rPr>
                <a:solidFill>
                  <a:srgbClr val="A52A2A"/>
                </a:solidFill>
              </a:rPr>
              <a:t>"Tuut, tuut!"</a:t>
            </a:r>
            <a:r>
              <a:t>);</a:t>
            </a:r>
          </a:p>
          <a:p>
            <a:pPr marL="0" indent="0">
              <a:spcBef>
                <a:spcPts val="0"/>
              </a:spcBef>
              <a:buClrTx/>
              <a:buSzTx/>
              <a:buNone/>
              <a:defRPr spc="0" sz="1600">
                <a:solidFill>
                  <a:srgbClr val="000000"/>
                </a:solidFill>
                <a:latin typeface="Courier New"/>
                <a:ea typeface="Courier New"/>
                <a:cs typeface="Courier New"/>
                <a:sym typeface="Courier New"/>
              </a:defRPr>
            </a:pPr>
            <a:r>
              <a:t>  }</a:t>
            </a:r>
          </a:p>
          <a:p>
            <a:pPr marL="0" indent="0">
              <a:spcBef>
                <a:spcPts val="0"/>
              </a:spcBef>
              <a:buClrTx/>
              <a:buSzTx/>
              <a:buNone/>
              <a:defRPr spc="0" sz="1600">
                <a:solidFill>
                  <a:srgbClr val="000000"/>
                </a:solidFill>
                <a:latin typeface="Courier New"/>
                <a:ea typeface="Courier New"/>
                <a:cs typeface="Courier New"/>
                <a:sym typeface="Courier New"/>
              </a:defRPr>
            </a:pPr>
            <a:r>
              <a:t>}</a:t>
            </a:r>
          </a:p>
          <a:p>
            <a:pPr marL="0" indent="0">
              <a:spcBef>
                <a:spcPts val="0"/>
              </a:spcBef>
              <a:buClrTx/>
              <a:buSzTx/>
              <a:buNone/>
              <a:defRPr spc="0" sz="1600">
                <a:solidFill>
                  <a:srgbClr val="000000"/>
                </a:solidFill>
                <a:latin typeface="Courier New"/>
                <a:ea typeface="Courier New"/>
                <a:cs typeface="Courier New"/>
                <a:sym typeface="Courier New"/>
              </a:defRPr>
            </a:pPr>
          </a:p>
          <a:p>
            <a:pPr marL="0" indent="0">
              <a:spcBef>
                <a:spcPts val="0"/>
              </a:spcBef>
              <a:buClrTx/>
              <a:buSzTx/>
              <a:buNone/>
              <a:defRPr spc="0" sz="1600">
                <a:solidFill>
                  <a:srgbClr val="000000"/>
                </a:solidFill>
                <a:latin typeface="Courier New"/>
                <a:ea typeface="Courier New"/>
                <a:cs typeface="Courier New"/>
                <a:sym typeface="Courier New"/>
              </a:defRPr>
            </a:pPr>
            <a:r>
              <a:rPr>
                <a:solidFill>
                  <a:srgbClr val="0000CD"/>
                </a:solidFill>
              </a:rPr>
              <a:t>class</a:t>
            </a:r>
            <a:r>
              <a:t> Car </a:t>
            </a:r>
            <a:r>
              <a:rPr>
                <a:solidFill>
                  <a:srgbClr val="0000CD"/>
                </a:solidFill>
              </a:rPr>
              <a:t>extends</a:t>
            </a:r>
            <a:r>
              <a:t> Vehicle {</a:t>
            </a:r>
          </a:p>
          <a:p>
            <a:pPr marL="0" indent="0">
              <a:spcBef>
                <a:spcPts val="0"/>
              </a:spcBef>
              <a:buClrTx/>
              <a:buSzTx/>
              <a:buNone/>
              <a:defRPr spc="0" sz="1600">
                <a:solidFill>
                  <a:srgbClr val="008000"/>
                </a:solidFill>
                <a:latin typeface="Courier New"/>
                <a:ea typeface="Courier New"/>
                <a:cs typeface="Courier New"/>
                <a:sym typeface="Courier New"/>
              </a:defRPr>
            </a:pPr>
            <a:r>
              <a:rPr>
                <a:solidFill>
                  <a:srgbClr val="000000"/>
                </a:solidFill>
              </a:rPr>
              <a:t>  </a:t>
            </a:r>
            <a:r>
              <a:rPr>
                <a:solidFill>
                  <a:srgbClr val="0000CD"/>
                </a:solidFill>
              </a:rPr>
              <a:t>private</a:t>
            </a:r>
            <a:r>
              <a:rPr>
                <a:solidFill>
                  <a:srgbClr val="000000"/>
                </a:solidFill>
              </a:rPr>
              <a:t> </a:t>
            </a:r>
            <a:r>
              <a:rPr>
                <a:solidFill>
                  <a:srgbClr val="0000CD"/>
                </a:solidFill>
              </a:rPr>
              <a:t>String</a:t>
            </a:r>
            <a:r>
              <a:rPr>
                <a:solidFill>
                  <a:srgbClr val="000000"/>
                </a:solidFill>
              </a:rPr>
              <a:t> modelName = </a:t>
            </a:r>
            <a:r>
              <a:rPr>
                <a:solidFill>
                  <a:srgbClr val="A52A2A"/>
                </a:solidFill>
              </a:rPr>
              <a:t>"Mustang"</a:t>
            </a:r>
            <a:r>
              <a:rPr>
                <a:solidFill>
                  <a:srgbClr val="000000"/>
                </a:solidFill>
              </a:rPr>
              <a:t>;    </a:t>
            </a:r>
            <a:r>
              <a:t>// Car attribute</a:t>
            </a:r>
          </a:p>
          <a:p>
            <a:pPr marL="0" indent="0">
              <a:spcBef>
                <a:spcPts val="0"/>
              </a:spcBef>
              <a:buClrTx/>
              <a:buSzTx/>
              <a:buNone/>
              <a:defRPr spc="0" sz="1600">
                <a:solidFill>
                  <a:srgbClr val="000000"/>
                </a:solidFill>
                <a:latin typeface="Courier New"/>
                <a:ea typeface="Courier New"/>
                <a:cs typeface="Courier New"/>
                <a:sym typeface="Courier New"/>
              </a:defRPr>
            </a:pPr>
            <a:r>
              <a:t>  </a:t>
            </a:r>
            <a:r>
              <a:rPr>
                <a:solidFill>
                  <a:srgbClr val="0000CD"/>
                </a:solidFill>
              </a:rPr>
              <a:t>public</a:t>
            </a:r>
            <a:r>
              <a:t> </a:t>
            </a:r>
            <a:r>
              <a:rPr>
                <a:solidFill>
                  <a:srgbClr val="0000CD"/>
                </a:solidFill>
              </a:rPr>
              <a:t>static</a:t>
            </a:r>
            <a:r>
              <a:t> </a:t>
            </a:r>
            <a:r>
              <a:rPr>
                <a:solidFill>
                  <a:srgbClr val="0000CD"/>
                </a:solidFill>
              </a:rPr>
              <a:t>void</a:t>
            </a:r>
            <a:r>
              <a:t> main(</a:t>
            </a:r>
            <a:r>
              <a:rPr>
                <a:solidFill>
                  <a:srgbClr val="0000CD"/>
                </a:solidFill>
              </a:rPr>
              <a:t>String</a:t>
            </a:r>
            <a:r>
              <a:t>[] args) {</a:t>
            </a:r>
          </a:p>
          <a:p>
            <a:pPr marL="0" indent="0">
              <a:spcBef>
                <a:spcPts val="0"/>
              </a:spcBef>
              <a:buClrTx/>
              <a:buSzTx/>
              <a:buNone/>
              <a:defRPr spc="0" sz="1600">
                <a:solidFill>
                  <a:srgbClr val="000000"/>
                </a:solidFill>
                <a:latin typeface="Courier New"/>
                <a:ea typeface="Courier New"/>
                <a:cs typeface="Courier New"/>
                <a:sym typeface="Courier New"/>
              </a:defRPr>
            </a:pPr>
          </a:p>
          <a:p>
            <a:pPr marL="0" indent="0">
              <a:spcBef>
                <a:spcPts val="0"/>
              </a:spcBef>
              <a:buClrTx/>
              <a:buSzTx/>
              <a:buNone/>
              <a:defRPr spc="0" sz="1600">
                <a:solidFill>
                  <a:srgbClr val="008000"/>
                </a:solidFill>
                <a:latin typeface="Courier New"/>
                <a:ea typeface="Courier New"/>
                <a:cs typeface="Courier New"/>
                <a:sym typeface="Courier New"/>
              </a:defRPr>
            </a:pPr>
            <a:r>
              <a:rPr>
                <a:solidFill>
                  <a:srgbClr val="000000"/>
                </a:solidFill>
              </a:rPr>
              <a:t>    </a:t>
            </a:r>
            <a:r>
              <a:t>// Create a myCar object</a:t>
            </a:r>
          </a:p>
          <a:p>
            <a:pPr marL="0" indent="0">
              <a:spcBef>
                <a:spcPts val="0"/>
              </a:spcBef>
              <a:buClrTx/>
              <a:buSzTx/>
              <a:buNone/>
              <a:defRPr spc="0" sz="1600">
                <a:solidFill>
                  <a:srgbClr val="000000"/>
                </a:solidFill>
                <a:latin typeface="Courier New"/>
                <a:ea typeface="Courier New"/>
                <a:cs typeface="Courier New"/>
                <a:sym typeface="Courier New"/>
              </a:defRPr>
            </a:pPr>
            <a:r>
              <a:t>    Car myCar = </a:t>
            </a:r>
            <a:r>
              <a:rPr>
                <a:solidFill>
                  <a:srgbClr val="0000CD"/>
                </a:solidFill>
              </a:rPr>
              <a:t>new</a:t>
            </a:r>
            <a:r>
              <a:t> Car();</a:t>
            </a:r>
          </a:p>
          <a:p>
            <a:pPr marL="0" indent="0">
              <a:spcBef>
                <a:spcPts val="0"/>
              </a:spcBef>
              <a:buClrTx/>
              <a:buSzTx/>
              <a:buNone/>
              <a:defRPr spc="0" sz="1600">
                <a:solidFill>
                  <a:srgbClr val="000000"/>
                </a:solidFill>
                <a:latin typeface="Courier New"/>
                <a:ea typeface="Courier New"/>
                <a:cs typeface="Courier New"/>
                <a:sym typeface="Courier New"/>
              </a:defRPr>
            </a:pPr>
          </a:p>
          <a:p>
            <a:pPr marL="0" indent="0">
              <a:spcBef>
                <a:spcPts val="0"/>
              </a:spcBef>
              <a:buClrTx/>
              <a:buSzTx/>
              <a:buNone/>
              <a:defRPr spc="0" sz="1600">
                <a:solidFill>
                  <a:srgbClr val="008000"/>
                </a:solidFill>
                <a:latin typeface="Courier New"/>
                <a:ea typeface="Courier New"/>
                <a:cs typeface="Courier New"/>
                <a:sym typeface="Courier New"/>
              </a:defRPr>
            </a:pPr>
            <a:r>
              <a:rPr>
                <a:solidFill>
                  <a:srgbClr val="000000"/>
                </a:solidFill>
              </a:rPr>
              <a:t>    </a:t>
            </a:r>
            <a:r>
              <a:t>// Call the honk() method (from the Vehicle class) on the myCar object</a:t>
            </a:r>
          </a:p>
          <a:p>
            <a:pPr marL="0" indent="0">
              <a:spcBef>
                <a:spcPts val="0"/>
              </a:spcBef>
              <a:buClrTx/>
              <a:buSzTx/>
              <a:buNone/>
              <a:defRPr spc="0" sz="1600">
                <a:solidFill>
                  <a:srgbClr val="000000"/>
                </a:solidFill>
                <a:latin typeface="Courier New"/>
                <a:ea typeface="Courier New"/>
                <a:cs typeface="Courier New"/>
                <a:sym typeface="Courier New"/>
              </a:defRPr>
            </a:pPr>
            <a:r>
              <a:t>    myCar.honk();</a:t>
            </a:r>
          </a:p>
          <a:p>
            <a:pPr marL="0" indent="0">
              <a:spcBef>
                <a:spcPts val="0"/>
              </a:spcBef>
              <a:buClrTx/>
              <a:buSzTx/>
              <a:buNone/>
              <a:defRPr spc="0" sz="1600">
                <a:solidFill>
                  <a:srgbClr val="000000"/>
                </a:solidFill>
                <a:latin typeface="Courier New"/>
                <a:ea typeface="Courier New"/>
                <a:cs typeface="Courier New"/>
                <a:sym typeface="Courier New"/>
              </a:defRPr>
            </a:pPr>
          </a:p>
          <a:p>
            <a:pPr marL="0" indent="0">
              <a:spcBef>
                <a:spcPts val="0"/>
              </a:spcBef>
              <a:buClrTx/>
              <a:buSzTx/>
              <a:buNone/>
              <a:defRPr spc="0" sz="1600">
                <a:solidFill>
                  <a:srgbClr val="008000"/>
                </a:solidFill>
                <a:latin typeface="Courier New"/>
                <a:ea typeface="Courier New"/>
                <a:cs typeface="Courier New"/>
                <a:sym typeface="Courier New"/>
              </a:defRPr>
            </a:pPr>
            <a:r>
              <a:rPr>
                <a:solidFill>
                  <a:srgbClr val="000000"/>
                </a:solidFill>
              </a:rPr>
              <a:t>    </a:t>
            </a:r>
            <a:r>
              <a:t>// Display the value of the brand attribute (from the Vehicle class) and the value of the modelName from the Car class</a:t>
            </a:r>
          </a:p>
          <a:p>
            <a:pPr marL="0" indent="0">
              <a:spcBef>
                <a:spcPts val="0"/>
              </a:spcBef>
              <a:buClrTx/>
              <a:buSzTx/>
              <a:buNone/>
              <a:defRPr spc="0" sz="1600">
                <a:solidFill>
                  <a:srgbClr val="000000"/>
                </a:solidFill>
                <a:latin typeface="Courier New"/>
                <a:ea typeface="Courier New"/>
                <a:cs typeface="Courier New"/>
                <a:sym typeface="Courier New"/>
              </a:defRPr>
            </a:pPr>
            <a:r>
              <a:t>    System.out.println(myCar.brand + </a:t>
            </a:r>
            <a:r>
              <a:rPr>
                <a:solidFill>
                  <a:srgbClr val="A52A2A"/>
                </a:solidFill>
              </a:rPr>
              <a:t>" "</a:t>
            </a:r>
            <a:r>
              <a:t> + myCar.modelName); </a:t>
            </a:r>
          </a:p>
          <a:p>
            <a:pPr marL="0" indent="0">
              <a:spcBef>
                <a:spcPts val="0"/>
              </a:spcBef>
              <a:buClrTx/>
              <a:buSzTx/>
              <a:buNone/>
              <a:defRPr spc="0" sz="1600">
                <a:solidFill>
                  <a:srgbClr val="000000"/>
                </a:solidFill>
                <a:latin typeface="Courier New"/>
                <a:ea typeface="Courier New"/>
                <a:cs typeface="Courier New"/>
                <a:sym typeface="Courier New"/>
              </a:defRPr>
            </a:pPr>
            <a:r>
              <a:t>  }</a:t>
            </a:r>
          </a:p>
          <a:p>
            <a:pPr marL="0" indent="0">
              <a:spcBef>
                <a:spcPts val="0"/>
              </a:spcBef>
              <a:buClrTx/>
              <a:buSzTx/>
              <a:buNone/>
              <a:defRPr spc="0" sz="1600">
                <a:solidFill>
                  <a:srgbClr val="000000"/>
                </a:solidFill>
                <a:latin typeface="Courier New"/>
                <a:ea typeface="Courier New"/>
                <a:cs typeface="Courier New"/>
                <a:sym typeface="Courier New"/>
              </a:defRPr>
            </a:pPr>
            <a:r>
              <a:t>}</a:t>
            </a:r>
          </a:p>
          <a:p>
            <a:pPr marL="0" indent="0">
              <a:spcBef>
                <a:spcPts val="0"/>
              </a:spcBef>
              <a:buClrTx/>
              <a:buSzTx/>
              <a:buNone/>
              <a:defRPr spc="0" sz="1600">
                <a:solidFill>
                  <a:srgbClr val="000000"/>
                </a:solidFill>
                <a:latin typeface="Courier New"/>
                <a:ea typeface="Courier New"/>
                <a:cs typeface="Courier New"/>
                <a:sym typeface="Courier New"/>
              </a:defRPr>
            </a:pPr>
          </a:p>
          <a:p>
            <a:pPr marL="0" indent="0" defTabSz="355600">
              <a:spcBef>
                <a:spcPts val="200"/>
              </a:spcBef>
              <a:buClrTx/>
              <a:buSzTx/>
              <a:buNone/>
              <a:defRPr spc="0" sz="1500">
                <a:solidFill>
                  <a:srgbClr val="000000"/>
                </a:solidFill>
                <a:latin typeface="Avenir Next"/>
                <a:ea typeface="Avenir Next"/>
                <a:cs typeface="Avenir Next"/>
                <a:sym typeface="Avenir Next"/>
              </a:defRPr>
            </a:pPr>
            <a:r>
              <a:t>Why And When To Use "Inheritance"?</a:t>
            </a:r>
          </a:p>
          <a:p>
            <a:pPr marL="0" indent="0" defTabSz="355600">
              <a:spcBef>
                <a:spcPts val="0"/>
              </a:spcBef>
              <a:buClrTx/>
              <a:buSzTx/>
              <a:buNone/>
              <a:defRPr spc="0" sz="1500">
                <a:solidFill>
                  <a:srgbClr val="000000"/>
                </a:solidFill>
                <a:latin typeface="Avenir Next"/>
                <a:ea typeface="Avenir Next"/>
                <a:cs typeface="Avenir Next"/>
                <a:sym typeface="Avenir Next"/>
              </a:defRPr>
            </a:pPr>
            <a:r>
              <a:t>- It is useful for code reusability: reuse attributes and methods of an existing class when you create a new class.</a:t>
            </a:r>
          </a:p>
        </p:txBody>
      </p:sp>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0" name="Polymorphism"/>
          <p:cNvSpPr txBox="1"/>
          <p:nvPr>
            <p:ph type="title"/>
          </p:nvPr>
        </p:nvSpPr>
        <p:spPr>
          <a:prstGeom prst="rect">
            <a:avLst/>
          </a:prstGeom>
        </p:spPr>
        <p:txBody>
          <a:bodyPr/>
          <a:lstStyle>
            <a:lvl1pPr defTabSz="452627">
              <a:defRPr spc="79" sz="3959"/>
            </a:lvl1pPr>
          </a:lstStyle>
          <a:p>
            <a:pPr/>
            <a:r>
              <a:t>Polymorphism </a:t>
            </a:r>
          </a:p>
        </p:txBody>
      </p:sp>
      <p:sp>
        <p:nvSpPr>
          <p:cNvPr id="241" name="The word polymorphism means having many forms. In simple words, we can define polymorphism as the ability of a message to be displayed in more than one form…"/>
          <p:cNvSpPr txBox="1"/>
          <p:nvPr>
            <p:ph type="body" idx="1"/>
          </p:nvPr>
        </p:nvSpPr>
        <p:spPr>
          <a:xfrm>
            <a:off x="673100" y="1457969"/>
            <a:ext cx="11658600" cy="7381231"/>
          </a:xfrm>
          <a:prstGeom prst="rect">
            <a:avLst/>
          </a:prstGeom>
        </p:spPr>
        <p:txBody>
          <a:bodyPr/>
          <a:lstStyle/>
          <a:p>
            <a:pPr marL="0" indent="0" algn="just" defTabSz="277368">
              <a:spcBef>
                <a:spcPts val="0"/>
              </a:spcBef>
              <a:buClrTx/>
              <a:buSzTx/>
              <a:buNone/>
              <a:defRPr spc="0" sz="1170">
                <a:solidFill>
                  <a:srgbClr val="000000"/>
                </a:solidFill>
                <a:latin typeface="Avenir Next"/>
                <a:ea typeface="Avenir Next"/>
                <a:cs typeface="Avenir Next"/>
                <a:sym typeface="Avenir Next"/>
              </a:defRPr>
            </a:pPr>
            <a:r>
              <a:t>The word polymorphism means having many forms. In simple words, we can define polymorphism as the ability of a message to be displayed in more than one form</a:t>
            </a:r>
          </a:p>
          <a:p>
            <a:pPr marL="0" indent="0" defTabSz="277368">
              <a:spcBef>
                <a:spcPts val="0"/>
              </a:spcBef>
              <a:buClrTx/>
              <a:buSzTx/>
              <a:buNone/>
              <a:defRPr b="1" spc="0" sz="1170">
                <a:solidFill>
                  <a:srgbClr val="000000"/>
                </a:solidFill>
                <a:latin typeface="Avenir Next"/>
                <a:ea typeface="Avenir Next"/>
                <a:cs typeface="Avenir Next"/>
                <a:sym typeface="Avenir Next"/>
              </a:defRPr>
            </a:pPr>
            <a:r>
              <a:t>In Java polymorphism is mainly divided into two types:</a:t>
            </a:r>
            <a:endParaRPr b="0"/>
          </a:p>
          <a:p>
            <a:pPr marL="332841" indent="-332841" defTabSz="277368">
              <a:spcBef>
                <a:spcPts val="0"/>
              </a:spcBef>
              <a:buClrTx/>
              <a:buSzPct val="100000"/>
              <a:buFont typeface="Menlo"/>
              <a:defRPr spc="0" sz="1170">
                <a:solidFill>
                  <a:srgbClr val="000000"/>
                </a:solidFill>
                <a:latin typeface="Avenir Next"/>
                <a:ea typeface="Avenir Next"/>
                <a:cs typeface="Avenir Next"/>
                <a:sym typeface="Avenir Next"/>
              </a:defRPr>
            </a:pPr>
            <a:r>
              <a:t>Compile time Polymorphism</a:t>
            </a:r>
          </a:p>
          <a:p>
            <a:pPr marL="332841" indent="-332841" defTabSz="277368">
              <a:spcBef>
                <a:spcPts val="0"/>
              </a:spcBef>
              <a:buClrTx/>
              <a:buSzPct val="100000"/>
              <a:buFont typeface="Menlo"/>
              <a:defRPr spc="0" sz="1170">
                <a:solidFill>
                  <a:srgbClr val="000000"/>
                </a:solidFill>
                <a:latin typeface="Avenir Next"/>
                <a:ea typeface="Avenir Next"/>
                <a:cs typeface="Avenir Next"/>
                <a:sym typeface="Avenir Next"/>
              </a:defRPr>
            </a:pPr>
            <a:r>
              <a:t>Runtime Polymorphism</a:t>
            </a:r>
          </a:p>
          <a:p>
            <a:pPr marL="332841" indent="-332841" defTabSz="277368">
              <a:spcBef>
                <a:spcPts val="0"/>
              </a:spcBef>
              <a:buClrTx/>
              <a:buSzPct val="100000"/>
              <a:buFont typeface="Menlo"/>
              <a:defRPr spc="0" sz="1170">
                <a:solidFill>
                  <a:srgbClr val="000000"/>
                </a:solidFill>
                <a:latin typeface="Avenir Next"/>
                <a:ea typeface="Avenir Next"/>
                <a:cs typeface="Avenir Next"/>
                <a:sym typeface="Avenir Next"/>
              </a:defRPr>
            </a:pPr>
          </a:p>
          <a:p>
            <a:pPr marL="0" indent="0" defTabSz="277368">
              <a:spcBef>
                <a:spcPts val="0"/>
              </a:spcBef>
              <a:buClrTx/>
              <a:buSzTx/>
              <a:buNone/>
              <a:defRPr spc="0" sz="1170">
                <a:solidFill>
                  <a:srgbClr val="000000"/>
                </a:solidFill>
                <a:latin typeface="Avenir Next"/>
                <a:ea typeface="Avenir Next"/>
                <a:cs typeface="Avenir Next"/>
                <a:sym typeface="Avenir Next"/>
              </a:defRPr>
            </a:pPr>
            <a:r>
              <a:rPr b="1"/>
              <a:t>Compile time polymorphism</a:t>
            </a:r>
            <a:r>
              <a:t>: It is also known as static polymorphism. This type of polymorphism is achieved by function overloading or operator overloading.</a:t>
            </a:r>
          </a:p>
          <a:p>
            <a:pPr marL="0" indent="0" defTabSz="277368">
              <a:spcBef>
                <a:spcPts val="0"/>
              </a:spcBef>
              <a:buClrTx/>
              <a:buSzTx/>
              <a:buNone/>
              <a:defRPr spc="0" sz="1170">
                <a:solidFill>
                  <a:srgbClr val="000000"/>
                </a:solidFill>
                <a:latin typeface="Avenir Next"/>
                <a:ea typeface="Avenir Next"/>
                <a:cs typeface="Avenir Next"/>
                <a:sym typeface="Avenir Next"/>
              </a:defRPr>
            </a:pPr>
          </a:p>
          <a:p>
            <a:pPr marL="0" indent="0" algn="just" defTabSz="277368">
              <a:spcBef>
                <a:spcPts val="100"/>
              </a:spcBef>
              <a:buClrTx/>
              <a:buSzTx/>
              <a:buNone/>
              <a:defRPr b="1" spc="0" sz="1170">
                <a:solidFill>
                  <a:srgbClr val="000000"/>
                </a:solidFill>
                <a:latin typeface="Avenir Next"/>
                <a:ea typeface="Avenir Next"/>
                <a:cs typeface="Avenir Next"/>
                <a:sym typeface="Avenir Next"/>
              </a:defRPr>
            </a:pPr>
            <a:r>
              <a:t>Overloading</a:t>
            </a:r>
          </a:p>
          <a:p>
            <a:pPr marL="0" indent="0" algn="just" defTabSz="277368">
              <a:spcBef>
                <a:spcPts val="0"/>
              </a:spcBef>
              <a:buClrTx/>
              <a:buSzTx/>
              <a:buNone/>
              <a:defRPr spc="0" sz="1170">
                <a:solidFill>
                  <a:srgbClr val="000000"/>
                </a:solidFill>
                <a:latin typeface="Avenir Next"/>
                <a:ea typeface="Avenir Next"/>
                <a:cs typeface="Avenir Next"/>
                <a:sym typeface="Avenir Next"/>
              </a:defRPr>
            </a:pPr>
            <a:r>
              <a:t>Overloading allows different methods to have the same name, but different signatures where the signature can differ by the number of input parameters or type of input parameters or both. Overloading is related to compile time (or static) polymorphism.</a:t>
            </a:r>
          </a:p>
          <a:p>
            <a:pPr marL="0" indent="0" algn="just" defTabSz="277368">
              <a:spcBef>
                <a:spcPts val="0"/>
              </a:spcBef>
              <a:buClrTx/>
              <a:buSzTx/>
              <a:buNone/>
              <a:defRPr spc="0" sz="1170">
                <a:solidFill>
                  <a:srgbClr val="000000"/>
                </a:solidFill>
                <a:latin typeface="Avenir Next"/>
                <a:ea typeface="Avenir Next"/>
                <a:cs typeface="Avenir Next"/>
                <a:sym typeface="Avenir Next"/>
              </a:defRPr>
            </a:pPr>
          </a:p>
          <a:p>
            <a:pPr marL="0" indent="0" defTabSz="356615">
              <a:spcBef>
                <a:spcPts val="0"/>
              </a:spcBef>
              <a:buClrTx/>
              <a:buSzTx/>
              <a:buNone/>
              <a:defRPr b="1" spc="0" sz="1163">
                <a:solidFill>
                  <a:srgbClr val="000000"/>
                </a:solidFill>
                <a:latin typeface="Courier New"/>
                <a:ea typeface="Courier New"/>
                <a:cs typeface="Courier New"/>
                <a:sym typeface="Courier New"/>
              </a:defRPr>
            </a:pPr>
            <a:r>
              <a:rPr>
                <a:solidFill>
                  <a:srgbClr val="006699"/>
                </a:solidFill>
              </a:rPr>
              <a:t>public</a:t>
            </a:r>
            <a:r>
              <a:rPr b="0" sz="1174"/>
              <a:t> </a:t>
            </a:r>
            <a:r>
              <a:rPr>
                <a:solidFill>
                  <a:srgbClr val="006699"/>
                </a:solidFill>
              </a:rPr>
              <a:t>class</a:t>
            </a:r>
            <a:r>
              <a:rPr b="0" sz="1174"/>
              <a:t> </a:t>
            </a:r>
            <a:r>
              <a:rPr b="0"/>
              <a:t>Sum { </a:t>
            </a:r>
            <a:endParaRPr b="0" sz="1174"/>
          </a:p>
          <a:p>
            <a:pPr marL="0" indent="0" defTabSz="356615">
              <a:spcBef>
                <a:spcPts val="0"/>
              </a:spcBef>
              <a:buClrTx/>
              <a:buSzTx/>
              <a:buNone/>
              <a:defRPr spc="0" sz="1174">
                <a:solidFill>
                  <a:srgbClr val="000000"/>
                </a:solidFill>
                <a:latin typeface="Courier New"/>
                <a:ea typeface="Courier New"/>
                <a:cs typeface="Courier New"/>
                <a:sym typeface="Courier New"/>
              </a:defRPr>
            </a:pPr>
            <a:r>
              <a:rPr sz="1163"/>
              <a:t> </a:t>
            </a:r>
            <a:r>
              <a:t> </a:t>
            </a:r>
          </a:p>
          <a:p>
            <a:pPr marL="0" indent="0" defTabSz="356615">
              <a:spcBef>
                <a:spcPts val="0"/>
              </a:spcBef>
              <a:buClrTx/>
              <a:buSzTx/>
              <a:buNone/>
              <a:defRPr spc="0" sz="1163">
                <a:solidFill>
                  <a:srgbClr val="008200"/>
                </a:solidFill>
                <a:latin typeface="Courier New"/>
                <a:ea typeface="Courier New"/>
                <a:cs typeface="Courier New"/>
                <a:sym typeface="Courier New"/>
              </a:defRPr>
            </a:pPr>
            <a:r>
              <a:rPr>
                <a:solidFill>
                  <a:srgbClr val="000000"/>
                </a:solidFill>
              </a:rPr>
              <a:t>    </a:t>
            </a:r>
            <a:r>
              <a:t>// Overloaded sum(). This sum takes two int parameters </a:t>
            </a:r>
            <a:endParaRPr sz="1174">
              <a:solidFill>
                <a:srgbClr val="000000"/>
              </a:solidFill>
            </a:endParaRPr>
          </a:p>
          <a:p>
            <a:pPr marL="0" indent="0" defTabSz="356615">
              <a:spcBef>
                <a:spcPts val="0"/>
              </a:spcBef>
              <a:buClrTx/>
              <a:buSzTx/>
              <a:buNone/>
              <a:defRPr b="1" spc="0" sz="1163">
                <a:solidFill>
                  <a:srgbClr val="006699"/>
                </a:solidFill>
                <a:latin typeface="Courier New"/>
                <a:ea typeface="Courier New"/>
                <a:cs typeface="Courier New"/>
                <a:sym typeface="Courier New"/>
              </a:defRPr>
            </a:pPr>
            <a:r>
              <a:rPr b="0">
                <a:solidFill>
                  <a:srgbClr val="000000"/>
                </a:solidFill>
              </a:rPr>
              <a:t>    </a:t>
            </a:r>
            <a:r>
              <a:t>public</a:t>
            </a:r>
            <a:r>
              <a:rPr b="0" sz="1174">
                <a:solidFill>
                  <a:srgbClr val="000000"/>
                </a:solidFill>
              </a:rPr>
              <a:t> </a:t>
            </a:r>
            <a:r>
              <a:t>int</a:t>
            </a:r>
            <a:r>
              <a:rPr b="0" sz="1174">
                <a:solidFill>
                  <a:srgbClr val="000000"/>
                </a:solidFill>
              </a:rPr>
              <a:t> </a:t>
            </a:r>
            <a:r>
              <a:rPr b="0">
                <a:solidFill>
                  <a:srgbClr val="000000"/>
                </a:solidFill>
              </a:rPr>
              <a:t>sum(</a:t>
            </a:r>
            <a:r>
              <a:t>int</a:t>
            </a:r>
            <a:r>
              <a:rPr b="0" sz="1174">
                <a:solidFill>
                  <a:srgbClr val="000000"/>
                </a:solidFill>
              </a:rPr>
              <a:t> </a:t>
            </a:r>
            <a:r>
              <a:rPr b="0">
                <a:solidFill>
                  <a:srgbClr val="000000"/>
                </a:solidFill>
              </a:rPr>
              <a:t>x, </a:t>
            </a:r>
            <a:r>
              <a:t>int</a:t>
            </a:r>
            <a:r>
              <a:rPr b="0" sz="1174">
                <a:solidFill>
                  <a:srgbClr val="000000"/>
                </a:solidFill>
              </a:rPr>
              <a:t> </a:t>
            </a:r>
            <a:r>
              <a:rPr b="0">
                <a:solidFill>
                  <a:srgbClr val="000000"/>
                </a:solidFill>
              </a:rPr>
              <a:t>y) </a:t>
            </a:r>
            <a:endParaRPr b="0" sz="1174">
              <a:solidFill>
                <a:srgbClr val="000000"/>
              </a:solidFill>
            </a:endParaRPr>
          </a:p>
          <a:p>
            <a:pPr marL="0" indent="0" defTabSz="356615">
              <a:spcBef>
                <a:spcPts val="0"/>
              </a:spcBef>
              <a:buClrTx/>
              <a:buSzTx/>
              <a:buNone/>
              <a:defRPr spc="0" sz="1163">
                <a:solidFill>
                  <a:srgbClr val="000000"/>
                </a:solidFill>
                <a:latin typeface="Courier New"/>
                <a:ea typeface="Courier New"/>
                <a:cs typeface="Courier New"/>
                <a:sym typeface="Courier New"/>
              </a:defRPr>
            </a:pPr>
            <a:r>
              <a:t>    { </a:t>
            </a:r>
            <a:endParaRPr sz="1174"/>
          </a:p>
          <a:p>
            <a:pPr marL="0" indent="0" defTabSz="356615">
              <a:spcBef>
                <a:spcPts val="0"/>
              </a:spcBef>
              <a:buClrTx/>
              <a:buSzTx/>
              <a:buNone/>
              <a:defRPr spc="0" sz="1163">
                <a:solidFill>
                  <a:srgbClr val="000000"/>
                </a:solidFill>
                <a:latin typeface="Courier New"/>
                <a:ea typeface="Courier New"/>
                <a:cs typeface="Courier New"/>
                <a:sym typeface="Courier New"/>
              </a:defRPr>
            </a:pPr>
            <a:r>
              <a:t>        </a:t>
            </a:r>
            <a:r>
              <a:rPr b="1">
                <a:solidFill>
                  <a:srgbClr val="006699"/>
                </a:solidFill>
              </a:rPr>
              <a:t>return</a:t>
            </a:r>
            <a:r>
              <a:rPr sz="1174"/>
              <a:t> </a:t>
            </a:r>
            <a:r>
              <a:t>(x + y); </a:t>
            </a:r>
            <a:endParaRPr sz="1174"/>
          </a:p>
          <a:p>
            <a:pPr marL="0" indent="0" defTabSz="356615">
              <a:spcBef>
                <a:spcPts val="0"/>
              </a:spcBef>
              <a:buClrTx/>
              <a:buSzTx/>
              <a:buNone/>
              <a:defRPr spc="0" sz="1163">
                <a:solidFill>
                  <a:srgbClr val="000000"/>
                </a:solidFill>
                <a:latin typeface="Courier New"/>
                <a:ea typeface="Courier New"/>
                <a:cs typeface="Courier New"/>
                <a:sym typeface="Courier New"/>
              </a:defRPr>
            </a:pPr>
            <a:r>
              <a:t>    } </a:t>
            </a:r>
            <a:endParaRPr sz="1174"/>
          </a:p>
          <a:p>
            <a:pPr marL="0" indent="0" defTabSz="356615">
              <a:spcBef>
                <a:spcPts val="0"/>
              </a:spcBef>
              <a:buClrTx/>
              <a:buSzTx/>
              <a:buNone/>
              <a:defRPr spc="0" sz="1174">
                <a:solidFill>
                  <a:srgbClr val="000000"/>
                </a:solidFill>
                <a:latin typeface="Courier New"/>
                <a:ea typeface="Courier New"/>
                <a:cs typeface="Courier New"/>
                <a:sym typeface="Courier New"/>
              </a:defRPr>
            </a:pPr>
            <a:r>
              <a:rPr sz="1163"/>
              <a:t> </a:t>
            </a:r>
            <a:r>
              <a:t> </a:t>
            </a:r>
          </a:p>
          <a:p>
            <a:pPr marL="0" indent="0" defTabSz="356615">
              <a:spcBef>
                <a:spcPts val="0"/>
              </a:spcBef>
              <a:buClrTx/>
              <a:buSzTx/>
              <a:buNone/>
              <a:defRPr spc="0" sz="1163">
                <a:solidFill>
                  <a:srgbClr val="008200"/>
                </a:solidFill>
                <a:latin typeface="Courier New"/>
                <a:ea typeface="Courier New"/>
                <a:cs typeface="Courier New"/>
                <a:sym typeface="Courier New"/>
              </a:defRPr>
            </a:pPr>
            <a:r>
              <a:rPr>
                <a:solidFill>
                  <a:srgbClr val="000000"/>
                </a:solidFill>
              </a:rPr>
              <a:t>    </a:t>
            </a:r>
            <a:r>
              <a:t>// Overloaded sum(). This sum takes three int parameters </a:t>
            </a:r>
            <a:endParaRPr sz="1174">
              <a:solidFill>
                <a:srgbClr val="000000"/>
              </a:solidFill>
            </a:endParaRPr>
          </a:p>
          <a:p>
            <a:pPr marL="0" indent="0" defTabSz="356615">
              <a:spcBef>
                <a:spcPts val="0"/>
              </a:spcBef>
              <a:buClrTx/>
              <a:buSzTx/>
              <a:buNone/>
              <a:defRPr b="1" spc="0" sz="1163">
                <a:solidFill>
                  <a:srgbClr val="006699"/>
                </a:solidFill>
                <a:latin typeface="Courier New"/>
                <a:ea typeface="Courier New"/>
                <a:cs typeface="Courier New"/>
                <a:sym typeface="Courier New"/>
              </a:defRPr>
            </a:pPr>
            <a:r>
              <a:rPr b="0">
                <a:solidFill>
                  <a:srgbClr val="000000"/>
                </a:solidFill>
              </a:rPr>
              <a:t>    </a:t>
            </a:r>
            <a:r>
              <a:t>public</a:t>
            </a:r>
            <a:r>
              <a:rPr b="0" sz="1174">
                <a:solidFill>
                  <a:srgbClr val="000000"/>
                </a:solidFill>
              </a:rPr>
              <a:t> </a:t>
            </a:r>
            <a:r>
              <a:t>int</a:t>
            </a:r>
            <a:r>
              <a:rPr b="0" sz="1174">
                <a:solidFill>
                  <a:srgbClr val="000000"/>
                </a:solidFill>
              </a:rPr>
              <a:t> </a:t>
            </a:r>
            <a:r>
              <a:rPr b="0">
                <a:solidFill>
                  <a:srgbClr val="000000"/>
                </a:solidFill>
              </a:rPr>
              <a:t>sum(</a:t>
            </a:r>
            <a:r>
              <a:t>int</a:t>
            </a:r>
            <a:r>
              <a:rPr b="0" sz="1174">
                <a:solidFill>
                  <a:srgbClr val="000000"/>
                </a:solidFill>
              </a:rPr>
              <a:t> </a:t>
            </a:r>
            <a:r>
              <a:rPr b="0">
                <a:solidFill>
                  <a:srgbClr val="000000"/>
                </a:solidFill>
              </a:rPr>
              <a:t>x, </a:t>
            </a:r>
            <a:r>
              <a:t>int</a:t>
            </a:r>
            <a:r>
              <a:rPr b="0" sz="1174">
                <a:solidFill>
                  <a:srgbClr val="000000"/>
                </a:solidFill>
              </a:rPr>
              <a:t> </a:t>
            </a:r>
            <a:r>
              <a:rPr b="0">
                <a:solidFill>
                  <a:srgbClr val="000000"/>
                </a:solidFill>
              </a:rPr>
              <a:t>y, </a:t>
            </a:r>
            <a:r>
              <a:t>int</a:t>
            </a:r>
            <a:r>
              <a:rPr b="0" sz="1174">
                <a:solidFill>
                  <a:srgbClr val="000000"/>
                </a:solidFill>
              </a:rPr>
              <a:t> </a:t>
            </a:r>
            <a:r>
              <a:rPr b="0">
                <a:solidFill>
                  <a:srgbClr val="000000"/>
                </a:solidFill>
              </a:rPr>
              <a:t>z) </a:t>
            </a:r>
            <a:endParaRPr b="0" sz="1174">
              <a:solidFill>
                <a:srgbClr val="000000"/>
              </a:solidFill>
            </a:endParaRPr>
          </a:p>
          <a:p>
            <a:pPr marL="0" indent="0" defTabSz="356615">
              <a:spcBef>
                <a:spcPts val="0"/>
              </a:spcBef>
              <a:buClrTx/>
              <a:buSzTx/>
              <a:buNone/>
              <a:defRPr spc="0" sz="1163">
                <a:solidFill>
                  <a:srgbClr val="000000"/>
                </a:solidFill>
                <a:latin typeface="Courier New"/>
                <a:ea typeface="Courier New"/>
                <a:cs typeface="Courier New"/>
                <a:sym typeface="Courier New"/>
              </a:defRPr>
            </a:pPr>
            <a:r>
              <a:t>    { </a:t>
            </a:r>
            <a:endParaRPr sz="1174"/>
          </a:p>
          <a:p>
            <a:pPr marL="0" indent="0" defTabSz="356615">
              <a:spcBef>
                <a:spcPts val="0"/>
              </a:spcBef>
              <a:buClrTx/>
              <a:buSzTx/>
              <a:buNone/>
              <a:defRPr spc="0" sz="1163">
                <a:solidFill>
                  <a:srgbClr val="000000"/>
                </a:solidFill>
                <a:latin typeface="Courier New"/>
                <a:ea typeface="Courier New"/>
                <a:cs typeface="Courier New"/>
                <a:sym typeface="Courier New"/>
              </a:defRPr>
            </a:pPr>
            <a:r>
              <a:t>        </a:t>
            </a:r>
            <a:r>
              <a:rPr b="1">
                <a:solidFill>
                  <a:srgbClr val="006699"/>
                </a:solidFill>
              </a:rPr>
              <a:t>return</a:t>
            </a:r>
            <a:r>
              <a:rPr sz="1174"/>
              <a:t> </a:t>
            </a:r>
            <a:r>
              <a:t>(x + y + z); </a:t>
            </a:r>
            <a:endParaRPr sz="1174"/>
          </a:p>
          <a:p>
            <a:pPr marL="0" indent="0" defTabSz="356615">
              <a:spcBef>
                <a:spcPts val="0"/>
              </a:spcBef>
              <a:buClrTx/>
              <a:buSzTx/>
              <a:buNone/>
              <a:defRPr spc="0" sz="1163">
                <a:solidFill>
                  <a:srgbClr val="000000"/>
                </a:solidFill>
                <a:latin typeface="Courier New"/>
                <a:ea typeface="Courier New"/>
                <a:cs typeface="Courier New"/>
                <a:sym typeface="Courier New"/>
              </a:defRPr>
            </a:pPr>
            <a:r>
              <a:t>    } </a:t>
            </a:r>
            <a:endParaRPr sz="1174"/>
          </a:p>
          <a:p>
            <a:pPr marL="0" indent="0" defTabSz="356615">
              <a:spcBef>
                <a:spcPts val="0"/>
              </a:spcBef>
              <a:buClrTx/>
              <a:buSzTx/>
              <a:buNone/>
              <a:defRPr spc="0" sz="1174">
                <a:solidFill>
                  <a:srgbClr val="000000"/>
                </a:solidFill>
                <a:latin typeface="Courier New"/>
                <a:ea typeface="Courier New"/>
                <a:cs typeface="Courier New"/>
                <a:sym typeface="Courier New"/>
              </a:defRPr>
            </a:pPr>
            <a:r>
              <a:rPr sz="1163"/>
              <a:t> </a:t>
            </a:r>
            <a:r>
              <a:t> </a:t>
            </a:r>
          </a:p>
          <a:p>
            <a:pPr marL="0" indent="0" defTabSz="356615">
              <a:spcBef>
                <a:spcPts val="0"/>
              </a:spcBef>
              <a:buClrTx/>
              <a:buSzTx/>
              <a:buNone/>
              <a:defRPr spc="0" sz="1163">
                <a:solidFill>
                  <a:srgbClr val="008200"/>
                </a:solidFill>
                <a:latin typeface="Courier New"/>
                <a:ea typeface="Courier New"/>
                <a:cs typeface="Courier New"/>
                <a:sym typeface="Courier New"/>
              </a:defRPr>
            </a:pPr>
            <a:r>
              <a:rPr>
                <a:solidFill>
                  <a:srgbClr val="000000"/>
                </a:solidFill>
              </a:rPr>
              <a:t>    </a:t>
            </a:r>
            <a:r>
              <a:t>// Overloaded sum(). This sum takes two double parameters </a:t>
            </a:r>
            <a:endParaRPr sz="1174">
              <a:solidFill>
                <a:srgbClr val="000000"/>
              </a:solidFill>
            </a:endParaRPr>
          </a:p>
          <a:p>
            <a:pPr marL="0" indent="0" defTabSz="356615">
              <a:spcBef>
                <a:spcPts val="0"/>
              </a:spcBef>
              <a:buClrTx/>
              <a:buSzTx/>
              <a:buNone/>
              <a:defRPr b="1" spc="0" sz="1163">
                <a:solidFill>
                  <a:srgbClr val="006699"/>
                </a:solidFill>
                <a:latin typeface="Courier New"/>
                <a:ea typeface="Courier New"/>
                <a:cs typeface="Courier New"/>
                <a:sym typeface="Courier New"/>
              </a:defRPr>
            </a:pPr>
            <a:r>
              <a:rPr b="0">
                <a:solidFill>
                  <a:srgbClr val="000000"/>
                </a:solidFill>
              </a:rPr>
              <a:t>    </a:t>
            </a:r>
            <a:r>
              <a:t>public</a:t>
            </a:r>
            <a:r>
              <a:rPr b="0" sz="1174">
                <a:solidFill>
                  <a:srgbClr val="000000"/>
                </a:solidFill>
              </a:rPr>
              <a:t> </a:t>
            </a:r>
            <a:r>
              <a:t>double</a:t>
            </a:r>
            <a:r>
              <a:rPr b="0" sz="1174">
                <a:solidFill>
                  <a:srgbClr val="000000"/>
                </a:solidFill>
              </a:rPr>
              <a:t> </a:t>
            </a:r>
            <a:r>
              <a:rPr b="0">
                <a:solidFill>
                  <a:srgbClr val="000000"/>
                </a:solidFill>
              </a:rPr>
              <a:t>sum(</a:t>
            </a:r>
            <a:r>
              <a:t>double</a:t>
            </a:r>
            <a:r>
              <a:rPr b="0" sz="1174">
                <a:solidFill>
                  <a:srgbClr val="000000"/>
                </a:solidFill>
              </a:rPr>
              <a:t> </a:t>
            </a:r>
            <a:r>
              <a:rPr b="0">
                <a:solidFill>
                  <a:srgbClr val="000000"/>
                </a:solidFill>
              </a:rPr>
              <a:t>x, </a:t>
            </a:r>
            <a:r>
              <a:t>double</a:t>
            </a:r>
            <a:r>
              <a:rPr b="0" sz="1174">
                <a:solidFill>
                  <a:srgbClr val="000000"/>
                </a:solidFill>
              </a:rPr>
              <a:t> </a:t>
            </a:r>
            <a:r>
              <a:rPr b="0">
                <a:solidFill>
                  <a:srgbClr val="000000"/>
                </a:solidFill>
              </a:rPr>
              <a:t>y) </a:t>
            </a:r>
            <a:endParaRPr b="0" sz="1174">
              <a:solidFill>
                <a:srgbClr val="000000"/>
              </a:solidFill>
            </a:endParaRPr>
          </a:p>
          <a:p>
            <a:pPr marL="0" indent="0" defTabSz="356615">
              <a:spcBef>
                <a:spcPts val="0"/>
              </a:spcBef>
              <a:buClrTx/>
              <a:buSzTx/>
              <a:buNone/>
              <a:defRPr spc="0" sz="1163">
                <a:solidFill>
                  <a:srgbClr val="000000"/>
                </a:solidFill>
                <a:latin typeface="Courier New"/>
                <a:ea typeface="Courier New"/>
                <a:cs typeface="Courier New"/>
                <a:sym typeface="Courier New"/>
              </a:defRPr>
            </a:pPr>
            <a:r>
              <a:t>    { </a:t>
            </a:r>
            <a:endParaRPr sz="1174"/>
          </a:p>
          <a:p>
            <a:pPr marL="0" indent="0" defTabSz="356615">
              <a:spcBef>
                <a:spcPts val="0"/>
              </a:spcBef>
              <a:buClrTx/>
              <a:buSzTx/>
              <a:buNone/>
              <a:defRPr spc="0" sz="1163">
                <a:solidFill>
                  <a:srgbClr val="000000"/>
                </a:solidFill>
                <a:latin typeface="Courier New"/>
                <a:ea typeface="Courier New"/>
                <a:cs typeface="Courier New"/>
                <a:sym typeface="Courier New"/>
              </a:defRPr>
            </a:pPr>
            <a:r>
              <a:t>        </a:t>
            </a:r>
            <a:r>
              <a:rPr b="1">
                <a:solidFill>
                  <a:srgbClr val="006699"/>
                </a:solidFill>
              </a:rPr>
              <a:t>return</a:t>
            </a:r>
            <a:r>
              <a:rPr sz="1174"/>
              <a:t> </a:t>
            </a:r>
            <a:r>
              <a:t>(x + y); </a:t>
            </a:r>
            <a:endParaRPr sz="1174"/>
          </a:p>
          <a:p>
            <a:pPr marL="0" indent="0" defTabSz="356615">
              <a:spcBef>
                <a:spcPts val="0"/>
              </a:spcBef>
              <a:buClrTx/>
              <a:buSzTx/>
              <a:buNone/>
              <a:defRPr spc="0" sz="1163">
                <a:solidFill>
                  <a:srgbClr val="000000"/>
                </a:solidFill>
                <a:latin typeface="Courier New"/>
                <a:ea typeface="Courier New"/>
                <a:cs typeface="Courier New"/>
                <a:sym typeface="Courier New"/>
              </a:defRPr>
            </a:pPr>
            <a:r>
              <a:t>    } </a:t>
            </a:r>
            <a:endParaRPr sz="1174"/>
          </a:p>
          <a:p>
            <a:pPr marL="0" indent="0" defTabSz="356615">
              <a:spcBef>
                <a:spcPts val="0"/>
              </a:spcBef>
              <a:buClrTx/>
              <a:buSzTx/>
              <a:buNone/>
              <a:defRPr spc="0" sz="1174">
                <a:solidFill>
                  <a:srgbClr val="000000"/>
                </a:solidFill>
                <a:latin typeface="Courier New"/>
                <a:ea typeface="Courier New"/>
                <a:cs typeface="Courier New"/>
                <a:sym typeface="Courier New"/>
              </a:defRPr>
            </a:pPr>
            <a:r>
              <a:rPr sz="1163"/>
              <a:t> </a:t>
            </a:r>
            <a:r>
              <a:t> </a:t>
            </a:r>
          </a:p>
          <a:p>
            <a:pPr marL="0" indent="0" defTabSz="356615">
              <a:spcBef>
                <a:spcPts val="0"/>
              </a:spcBef>
              <a:buClrTx/>
              <a:buSzTx/>
              <a:buNone/>
              <a:defRPr spc="0" sz="1163">
                <a:solidFill>
                  <a:srgbClr val="008200"/>
                </a:solidFill>
                <a:latin typeface="Courier New"/>
                <a:ea typeface="Courier New"/>
                <a:cs typeface="Courier New"/>
                <a:sym typeface="Courier New"/>
              </a:defRPr>
            </a:pPr>
            <a:r>
              <a:rPr>
                <a:solidFill>
                  <a:srgbClr val="000000"/>
                </a:solidFill>
              </a:rPr>
              <a:t>    </a:t>
            </a:r>
            <a:r>
              <a:t>// Driver code </a:t>
            </a:r>
            <a:endParaRPr sz="1174">
              <a:solidFill>
                <a:srgbClr val="000000"/>
              </a:solidFill>
            </a:endParaRPr>
          </a:p>
          <a:p>
            <a:pPr marL="0" indent="0" defTabSz="356615">
              <a:spcBef>
                <a:spcPts val="0"/>
              </a:spcBef>
              <a:buClrTx/>
              <a:buSzTx/>
              <a:buNone/>
              <a:defRPr spc="0" sz="1163">
                <a:solidFill>
                  <a:srgbClr val="000000"/>
                </a:solidFill>
                <a:latin typeface="Courier New"/>
                <a:ea typeface="Courier New"/>
                <a:cs typeface="Courier New"/>
                <a:sym typeface="Courier New"/>
              </a:defRPr>
            </a:pPr>
            <a:r>
              <a:t>    </a:t>
            </a:r>
            <a:r>
              <a:rPr b="1">
                <a:solidFill>
                  <a:srgbClr val="006699"/>
                </a:solidFill>
              </a:rPr>
              <a:t>public</a:t>
            </a:r>
            <a:r>
              <a:rPr sz="1174"/>
              <a:t> </a:t>
            </a:r>
            <a:r>
              <a:rPr b="1">
                <a:solidFill>
                  <a:srgbClr val="006699"/>
                </a:solidFill>
              </a:rPr>
              <a:t>static</a:t>
            </a:r>
            <a:r>
              <a:rPr sz="1174"/>
              <a:t> </a:t>
            </a:r>
            <a:r>
              <a:rPr b="1">
                <a:solidFill>
                  <a:srgbClr val="006699"/>
                </a:solidFill>
              </a:rPr>
              <a:t>void</a:t>
            </a:r>
            <a:r>
              <a:rPr sz="1174"/>
              <a:t> </a:t>
            </a:r>
            <a:r>
              <a:t>main(String args[]) </a:t>
            </a:r>
            <a:endParaRPr sz="1174"/>
          </a:p>
          <a:p>
            <a:pPr marL="0" indent="0" defTabSz="356615">
              <a:spcBef>
                <a:spcPts val="0"/>
              </a:spcBef>
              <a:buClrTx/>
              <a:buSzTx/>
              <a:buNone/>
              <a:defRPr spc="0" sz="1163">
                <a:solidFill>
                  <a:srgbClr val="000000"/>
                </a:solidFill>
                <a:latin typeface="Courier New"/>
                <a:ea typeface="Courier New"/>
                <a:cs typeface="Courier New"/>
                <a:sym typeface="Courier New"/>
              </a:defRPr>
            </a:pPr>
            <a:r>
              <a:t>    { </a:t>
            </a:r>
            <a:endParaRPr sz="1174"/>
          </a:p>
          <a:p>
            <a:pPr marL="0" indent="0" defTabSz="356615">
              <a:spcBef>
                <a:spcPts val="0"/>
              </a:spcBef>
              <a:buClrTx/>
              <a:buSzTx/>
              <a:buNone/>
              <a:defRPr spc="0" sz="1163">
                <a:solidFill>
                  <a:srgbClr val="000000"/>
                </a:solidFill>
                <a:latin typeface="Courier New"/>
                <a:ea typeface="Courier New"/>
                <a:cs typeface="Courier New"/>
                <a:sym typeface="Courier New"/>
              </a:defRPr>
            </a:pPr>
            <a:r>
              <a:t>        Sum s = </a:t>
            </a:r>
            <a:r>
              <a:rPr b="1">
                <a:solidFill>
                  <a:srgbClr val="006699"/>
                </a:solidFill>
              </a:rPr>
              <a:t>new</a:t>
            </a:r>
            <a:r>
              <a:rPr sz="1174"/>
              <a:t> </a:t>
            </a:r>
            <a:r>
              <a:t>Sum(); </a:t>
            </a:r>
            <a:endParaRPr sz="1174"/>
          </a:p>
          <a:p>
            <a:pPr marL="0" indent="0" defTabSz="356615">
              <a:spcBef>
                <a:spcPts val="0"/>
              </a:spcBef>
              <a:buClrTx/>
              <a:buSzTx/>
              <a:buNone/>
              <a:defRPr spc="0" sz="1163">
                <a:solidFill>
                  <a:srgbClr val="000000"/>
                </a:solidFill>
                <a:latin typeface="Courier New"/>
                <a:ea typeface="Courier New"/>
                <a:cs typeface="Courier New"/>
                <a:sym typeface="Courier New"/>
              </a:defRPr>
            </a:pPr>
            <a:r>
              <a:t>        System.out.println(s.sum(</a:t>
            </a:r>
            <a:r>
              <a:rPr>
                <a:solidFill>
                  <a:srgbClr val="009900"/>
                </a:solidFill>
              </a:rPr>
              <a:t>10</a:t>
            </a:r>
            <a:r>
              <a:t>, </a:t>
            </a:r>
            <a:r>
              <a:rPr>
                <a:solidFill>
                  <a:srgbClr val="009900"/>
                </a:solidFill>
              </a:rPr>
              <a:t>20</a:t>
            </a:r>
            <a:r>
              <a:t>)); </a:t>
            </a:r>
            <a:endParaRPr sz="1174"/>
          </a:p>
          <a:p>
            <a:pPr marL="0" indent="0" defTabSz="356615">
              <a:spcBef>
                <a:spcPts val="0"/>
              </a:spcBef>
              <a:buClrTx/>
              <a:buSzTx/>
              <a:buNone/>
              <a:defRPr spc="0" sz="1163">
                <a:solidFill>
                  <a:srgbClr val="000000"/>
                </a:solidFill>
                <a:latin typeface="Courier New"/>
                <a:ea typeface="Courier New"/>
                <a:cs typeface="Courier New"/>
                <a:sym typeface="Courier New"/>
              </a:defRPr>
            </a:pPr>
            <a:r>
              <a:t>        System.out.println(s.sum(</a:t>
            </a:r>
            <a:r>
              <a:rPr>
                <a:solidFill>
                  <a:srgbClr val="009900"/>
                </a:solidFill>
              </a:rPr>
              <a:t>10</a:t>
            </a:r>
            <a:r>
              <a:t>, </a:t>
            </a:r>
            <a:r>
              <a:rPr>
                <a:solidFill>
                  <a:srgbClr val="009900"/>
                </a:solidFill>
              </a:rPr>
              <a:t>20</a:t>
            </a:r>
            <a:r>
              <a:t>, </a:t>
            </a:r>
            <a:r>
              <a:rPr>
                <a:solidFill>
                  <a:srgbClr val="009900"/>
                </a:solidFill>
              </a:rPr>
              <a:t>30</a:t>
            </a:r>
            <a:r>
              <a:t>)); </a:t>
            </a:r>
            <a:endParaRPr sz="1174"/>
          </a:p>
          <a:p>
            <a:pPr marL="0" indent="0" defTabSz="356615">
              <a:spcBef>
                <a:spcPts val="0"/>
              </a:spcBef>
              <a:buClrTx/>
              <a:buSzTx/>
              <a:buNone/>
              <a:defRPr spc="0" sz="1163">
                <a:solidFill>
                  <a:srgbClr val="000000"/>
                </a:solidFill>
                <a:latin typeface="Courier New"/>
                <a:ea typeface="Courier New"/>
                <a:cs typeface="Courier New"/>
                <a:sym typeface="Courier New"/>
              </a:defRPr>
            </a:pPr>
            <a:r>
              <a:t>        System.out.println(s.sum(</a:t>
            </a:r>
            <a:r>
              <a:rPr>
                <a:solidFill>
                  <a:srgbClr val="009900"/>
                </a:solidFill>
              </a:rPr>
              <a:t>10.5</a:t>
            </a:r>
            <a:r>
              <a:t>, </a:t>
            </a:r>
            <a:r>
              <a:rPr>
                <a:solidFill>
                  <a:srgbClr val="009900"/>
                </a:solidFill>
              </a:rPr>
              <a:t>20.5</a:t>
            </a:r>
            <a:r>
              <a:t>)); </a:t>
            </a:r>
            <a:endParaRPr sz="1174"/>
          </a:p>
          <a:p>
            <a:pPr marL="0" indent="0" defTabSz="356615">
              <a:spcBef>
                <a:spcPts val="0"/>
              </a:spcBef>
              <a:buClrTx/>
              <a:buSzTx/>
              <a:buNone/>
              <a:defRPr spc="0" sz="1163">
                <a:solidFill>
                  <a:srgbClr val="000000"/>
                </a:solidFill>
                <a:latin typeface="Courier New"/>
                <a:ea typeface="Courier New"/>
                <a:cs typeface="Courier New"/>
                <a:sym typeface="Courier New"/>
              </a:defRPr>
            </a:pPr>
            <a:r>
              <a:t>    } </a:t>
            </a:r>
            <a:endParaRPr sz="1174"/>
          </a:p>
          <a:p>
            <a:pPr marL="0" indent="0" defTabSz="356615">
              <a:spcBef>
                <a:spcPts val="0"/>
              </a:spcBef>
              <a:buClrTx/>
              <a:buSzTx/>
              <a:buNone/>
              <a:defRPr spc="0" sz="1163">
                <a:solidFill>
                  <a:srgbClr val="000000"/>
                </a:solidFill>
                <a:latin typeface="Courier New"/>
                <a:ea typeface="Courier New"/>
                <a:cs typeface="Courier New"/>
                <a:sym typeface="Courier New"/>
              </a:defRPr>
            </a:pPr>
            <a:r>
              <a:t>} </a:t>
            </a:r>
          </a:p>
        </p:txBody>
      </p:sp>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3" name="Overriding…"/>
          <p:cNvSpPr txBox="1"/>
          <p:nvPr>
            <p:ph type="body" idx="1"/>
          </p:nvPr>
        </p:nvSpPr>
        <p:spPr>
          <a:xfrm>
            <a:off x="673100" y="572020"/>
            <a:ext cx="11658600" cy="8267180"/>
          </a:xfrm>
          <a:prstGeom prst="rect">
            <a:avLst/>
          </a:prstGeom>
        </p:spPr>
        <p:txBody>
          <a:bodyPr/>
          <a:lstStyle/>
          <a:p>
            <a:pPr marL="0" indent="0">
              <a:buClrTx/>
              <a:buSzTx/>
              <a:buNone/>
              <a:defRPr spc="29" sz="1500">
                <a:latin typeface="Avenir Next"/>
                <a:ea typeface="Avenir Next"/>
                <a:cs typeface="Avenir Next"/>
                <a:sym typeface="Avenir Next"/>
              </a:defRPr>
            </a:pPr>
            <a:r>
              <a:t>Overriding</a:t>
            </a:r>
          </a:p>
          <a:p>
            <a:pPr marL="0" indent="0" defTabSz="355600">
              <a:spcBef>
                <a:spcPts val="0"/>
              </a:spcBef>
              <a:buClrTx/>
              <a:buSzTx/>
              <a:buNone/>
              <a:defRPr spc="0" sz="1500">
                <a:solidFill>
                  <a:srgbClr val="000000"/>
                </a:solidFill>
                <a:latin typeface="Avenir Next"/>
                <a:ea typeface="Avenir Next"/>
                <a:cs typeface="Avenir Next"/>
                <a:sym typeface="Avenir Next"/>
              </a:defRPr>
            </a:pPr>
            <a:r>
              <a:t>Polymorphism is one of the </a:t>
            </a:r>
            <a:r>
              <a:rPr b="1">
                <a:solidFill>
                  <a:srgbClr val="E4AF0A"/>
                </a:solidFill>
                <a:hlinkClick r:id="rId2" invalidUrl="" action="" tgtFrame="" tooltip="" history="1" highlightClick="0" endSnd="0"/>
              </a:rPr>
              <a:t>OOPs</a:t>
            </a:r>
            <a:r>
              <a:t> feature that allows us to perform a single action in different ways. For example, lets say we have a class Animal that has a method sound(). Since this is a generic class so we can’t give it a implementation like: Roar, Meow, Oink etc. We had to give a generic message.</a:t>
            </a:r>
          </a:p>
          <a:p>
            <a:pPr marL="0" indent="0" defTabSz="355600">
              <a:spcBef>
                <a:spcPts val="0"/>
              </a:spcBef>
              <a:buClrTx/>
              <a:buSzTx/>
              <a:buNone/>
              <a:defRPr spc="0" sz="1500">
                <a:solidFill>
                  <a:srgbClr val="000000"/>
                </a:solidFill>
                <a:latin typeface="Avenir Next"/>
                <a:ea typeface="Avenir Next"/>
                <a:cs typeface="Avenir Next"/>
                <a:sym typeface="Avenir Next"/>
              </a:defRPr>
            </a:pPr>
          </a:p>
          <a:p>
            <a:pPr marL="0" indent="0">
              <a:spcBef>
                <a:spcPts val="0"/>
              </a:spcBef>
              <a:buClrTx/>
              <a:buSzTx/>
              <a:buNone/>
              <a:defRPr spc="0" sz="1300">
                <a:solidFill>
                  <a:srgbClr val="00008B"/>
                </a:solidFill>
                <a:latin typeface="Menlo"/>
                <a:ea typeface="Menlo"/>
                <a:cs typeface="Menlo"/>
                <a:sym typeface="Menlo"/>
              </a:defRPr>
            </a:pPr>
            <a:r>
              <a:t>public</a:t>
            </a:r>
            <a:r>
              <a:rPr>
                <a:solidFill>
                  <a:srgbClr val="222426"/>
                </a:solidFill>
              </a:rPr>
              <a:t> </a:t>
            </a:r>
            <a:r>
              <a:t>class</a:t>
            </a:r>
            <a:r>
              <a:rPr>
                <a:solidFill>
                  <a:srgbClr val="222426"/>
                </a:solidFill>
              </a:rPr>
              <a:t> </a:t>
            </a:r>
            <a:r>
              <a:rPr>
                <a:solidFill>
                  <a:srgbClr val="2B91AF"/>
                </a:solidFill>
              </a:rPr>
              <a:t>Animal</a:t>
            </a:r>
            <a:r>
              <a:rPr>
                <a:solidFill>
                  <a:srgbClr val="222426"/>
                </a:solidFill>
              </a:rPr>
              <a:t>{</a:t>
            </a:r>
            <a:endParaRPr>
              <a:solidFill>
                <a:srgbClr val="222426"/>
              </a:solidFill>
            </a:endParaRPr>
          </a:p>
          <a:p>
            <a:pPr marL="0" indent="0">
              <a:spcBef>
                <a:spcPts val="0"/>
              </a:spcBef>
              <a:buClrTx/>
              <a:buSzTx/>
              <a:buNone/>
              <a:defRPr spc="0" sz="1300">
                <a:solidFill>
                  <a:srgbClr val="222426"/>
                </a:solidFill>
                <a:latin typeface="Menlo"/>
                <a:ea typeface="Menlo"/>
                <a:cs typeface="Menlo"/>
                <a:sym typeface="Menlo"/>
              </a:defRPr>
            </a:pPr>
            <a:r>
              <a:t>   ...</a:t>
            </a:r>
          </a:p>
          <a:p>
            <a:pPr marL="0" indent="0">
              <a:spcBef>
                <a:spcPts val="0"/>
              </a:spcBef>
              <a:buClrTx/>
              <a:buSzTx/>
              <a:buNone/>
              <a:defRPr spc="0" sz="1300">
                <a:solidFill>
                  <a:srgbClr val="222426"/>
                </a:solidFill>
                <a:latin typeface="Menlo"/>
                <a:ea typeface="Menlo"/>
                <a:cs typeface="Menlo"/>
                <a:sym typeface="Menlo"/>
              </a:defRPr>
            </a:pPr>
            <a:r>
              <a:t>   </a:t>
            </a:r>
            <a:r>
              <a:rPr>
                <a:solidFill>
                  <a:srgbClr val="00008B"/>
                </a:solidFill>
              </a:rPr>
              <a:t>public</a:t>
            </a:r>
            <a:r>
              <a:t> </a:t>
            </a:r>
            <a:r>
              <a:rPr>
                <a:solidFill>
                  <a:srgbClr val="00008B"/>
                </a:solidFill>
              </a:rPr>
              <a:t>void</a:t>
            </a:r>
            <a:r>
              <a:t> sound(){</a:t>
            </a:r>
          </a:p>
          <a:p>
            <a:pPr marL="0" indent="0">
              <a:spcBef>
                <a:spcPts val="0"/>
              </a:spcBef>
              <a:buClrTx/>
              <a:buSzTx/>
              <a:buNone/>
              <a:defRPr spc="0" sz="1300">
                <a:solidFill>
                  <a:srgbClr val="800000"/>
                </a:solidFill>
                <a:latin typeface="Menlo"/>
                <a:ea typeface="Menlo"/>
                <a:cs typeface="Menlo"/>
                <a:sym typeface="Menlo"/>
              </a:defRPr>
            </a:pPr>
            <a:r>
              <a:rPr>
                <a:solidFill>
                  <a:srgbClr val="222426"/>
                </a:solidFill>
              </a:rPr>
              <a:t>      </a:t>
            </a:r>
            <a:r>
              <a:rPr>
                <a:solidFill>
                  <a:srgbClr val="2B91AF"/>
                </a:solidFill>
              </a:rPr>
              <a:t>System</a:t>
            </a:r>
            <a:r>
              <a:rPr>
                <a:solidFill>
                  <a:srgbClr val="222426"/>
                </a:solidFill>
              </a:rPr>
              <a:t>.</a:t>
            </a:r>
            <a:r>
              <a:rPr>
                <a:solidFill>
                  <a:srgbClr val="00008B"/>
                </a:solidFill>
              </a:rPr>
              <a:t>out</a:t>
            </a:r>
            <a:r>
              <a:rPr>
                <a:solidFill>
                  <a:srgbClr val="222426"/>
                </a:solidFill>
              </a:rPr>
              <a:t>.println(</a:t>
            </a:r>
            <a:r>
              <a:t>"Animal is making a sound"</a:t>
            </a:r>
            <a:r>
              <a:rPr>
                <a:solidFill>
                  <a:srgbClr val="222426"/>
                </a:solidFill>
              </a:rPr>
              <a:t>);   </a:t>
            </a:r>
            <a:endParaRPr>
              <a:solidFill>
                <a:srgbClr val="222426"/>
              </a:solidFill>
            </a:endParaRPr>
          </a:p>
          <a:p>
            <a:pPr marL="0" indent="0">
              <a:spcBef>
                <a:spcPts val="0"/>
              </a:spcBef>
              <a:buClrTx/>
              <a:buSzTx/>
              <a:buNone/>
              <a:defRPr spc="0" sz="1300">
                <a:solidFill>
                  <a:srgbClr val="222426"/>
                </a:solidFill>
                <a:latin typeface="Menlo"/>
                <a:ea typeface="Menlo"/>
                <a:cs typeface="Menlo"/>
                <a:sym typeface="Menlo"/>
              </a:defRPr>
            </a:pPr>
            <a:r>
              <a:t>   }</a:t>
            </a:r>
          </a:p>
          <a:p>
            <a:pPr marL="0" indent="0">
              <a:spcBef>
                <a:spcPts val="0"/>
              </a:spcBef>
              <a:buClrTx/>
              <a:buSzTx/>
              <a:buNone/>
              <a:defRPr spc="0" sz="1300">
                <a:solidFill>
                  <a:srgbClr val="222426"/>
                </a:solidFill>
                <a:latin typeface="Menlo"/>
                <a:ea typeface="Menlo"/>
                <a:cs typeface="Menlo"/>
                <a:sym typeface="Menlo"/>
              </a:defRPr>
            </a:pPr>
            <a:r>
              <a:t>}</a:t>
            </a:r>
          </a:p>
          <a:p>
            <a:pPr marL="0" indent="0">
              <a:spcBef>
                <a:spcPts val="0"/>
              </a:spcBef>
              <a:buClrTx/>
              <a:buSzTx/>
              <a:buNone/>
              <a:defRPr spc="0" sz="1300">
                <a:solidFill>
                  <a:srgbClr val="00008B"/>
                </a:solidFill>
                <a:latin typeface="Menlo"/>
                <a:ea typeface="Menlo"/>
                <a:cs typeface="Menlo"/>
                <a:sym typeface="Menlo"/>
              </a:defRPr>
            </a:pPr>
            <a:r>
              <a:t>public</a:t>
            </a:r>
            <a:r>
              <a:rPr>
                <a:solidFill>
                  <a:srgbClr val="222426"/>
                </a:solidFill>
              </a:rPr>
              <a:t> </a:t>
            </a:r>
            <a:r>
              <a:t>class</a:t>
            </a:r>
            <a:r>
              <a:rPr>
                <a:solidFill>
                  <a:srgbClr val="222426"/>
                </a:solidFill>
              </a:rPr>
              <a:t> </a:t>
            </a:r>
            <a:r>
              <a:rPr>
                <a:solidFill>
                  <a:srgbClr val="2B91AF"/>
                </a:solidFill>
              </a:rPr>
              <a:t>Horse</a:t>
            </a:r>
            <a:r>
              <a:rPr>
                <a:solidFill>
                  <a:srgbClr val="222426"/>
                </a:solidFill>
              </a:rPr>
              <a:t> </a:t>
            </a:r>
            <a:r>
              <a:t>extends</a:t>
            </a:r>
            <a:r>
              <a:rPr>
                <a:solidFill>
                  <a:srgbClr val="222426"/>
                </a:solidFill>
              </a:rPr>
              <a:t> </a:t>
            </a:r>
            <a:r>
              <a:rPr>
                <a:solidFill>
                  <a:srgbClr val="2B91AF"/>
                </a:solidFill>
              </a:rPr>
              <a:t>Animal</a:t>
            </a:r>
            <a:r>
              <a:rPr>
                <a:solidFill>
                  <a:srgbClr val="222426"/>
                </a:solidFill>
              </a:rPr>
              <a:t>{</a:t>
            </a:r>
            <a:endParaRPr>
              <a:solidFill>
                <a:srgbClr val="222426"/>
              </a:solidFill>
            </a:endParaRPr>
          </a:p>
          <a:p>
            <a:pPr marL="0" indent="0">
              <a:spcBef>
                <a:spcPts val="0"/>
              </a:spcBef>
              <a:buClrTx/>
              <a:buSzTx/>
              <a:buNone/>
              <a:defRPr spc="0" sz="1300">
                <a:solidFill>
                  <a:srgbClr val="222426"/>
                </a:solidFill>
                <a:latin typeface="Menlo"/>
                <a:ea typeface="Menlo"/>
                <a:cs typeface="Menlo"/>
                <a:sym typeface="Menlo"/>
              </a:defRPr>
            </a:pPr>
            <a:r>
              <a:t>...</a:t>
            </a:r>
          </a:p>
          <a:p>
            <a:pPr marL="0" indent="0">
              <a:spcBef>
                <a:spcPts val="0"/>
              </a:spcBef>
              <a:buClrTx/>
              <a:buSzTx/>
              <a:buNone/>
              <a:defRPr spc="0" sz="1300">
                <a:solidFill>
                  <a:srgbClr val="800000"/>
                </a:solidFill>
                <a:latin typeface="Menlo"/>
                <a:ea typeface="Menlo"/>
                <a:cs typeface="Menlo"/>
                <a:sym typeface="Menlo"/>
              </a:defRPr>
            </a:pPr>
            <a:r>
              <a:rPr>
                <a:solidFill>
                  <a:srgbClr val="222426"/>
                </a:solidFill>
              </a:rPr>
              <a:t>    </a:t>
            </a:r>
            <a:r>
              <a:t>@Override</a:t>
            </a:r>
            <a:endParaRPr>
              <a:solidFill>
                <a:srgbClr val="222426"/>
              </a:solidFill>
            </a:endParaRPr>
          </a:p>
          <a:p>
            <a:pPr marL="0" indent="0">
              <a:spcBef>
                <a:spcPts val="0"/>
              </a:spcBef>
              <a:buClrTx/>
              <a:buSzTx/>
              <a:buNone/>
              <a:defRPr spc="0" sz="1300">
                <a:solidFill>
                  <a:srgbClr val="222426"/>
                </a:solidFill>
                <a:latin typeface="Menlo"/>
                <a:ea typeface="Menlo"/>
                <a:cs typeface="Menlo"/>
                <a:sym typeface="Menlo"/>
              </a:defRPr>
            </a:pPr>
            <a:r>
              <a:t>    </a:t>
            </a:r>
            <a:r>
              <a:rPr>
                <a:solidFill>
                  <a:srgbClr val="00008B"/>
                </a:solidFill>
              </a:rPr>
              <a:t>public</a:t>
            </a:r>
            <a:r>
              <a:t> </a:t>
            </a:r>
            <a:r>
              <a:rPr>
                <a:solidFill>
                  <a:srgbClr val="00008B"/>
                </a:solidFill>
              </a:rPr>
              <a:t>void</a:t>
            </a:r>
            <a:r>
              <a:t> sound(){</a:t>
            </a:r>
          </a:p>
          <a:p>
            <a:pPr marL="0" indent="0">
              <a:spcBef>
                <a:spcPts val="0"/>
              </a:spcBef>
              <a:buClrTx/>
              <a:buSzTx/>
              <a:buNone/>
              <a:defRPr spc="0" sz="1300">
                <a:solidFill>
                  <a:srgbClr val="222426"/>
                </a:solidFill>
                <a:latin typeface="Menlo"/>
                <a:ea typeface="Menlo"/>
                <a:cs typeface="Menlo"/>
                <a:sym typeface="Menlo"/>
              </a:defRPr>
            </a:pPr>
            <a:r>
              <a:t>        </a:t>
            </a:r>
            <a:r>
              <a:rPr>
                <a:solidFill>
                  <a:srgbClr val="2B91AF"/>
                </a:solidFill>
              </a:rPr>
              <a:t>System</a:t>
            </a:r>
            <a:r>
              <a:t>.</a:t>
            </a:r>
            <a:r>
              <a:rPr>
                <a:solidFill>
                  <a:srgbClr val="00008B"/>
                </a:solidFill>
              </a:rPr>
              <a:t>out</a:t>
            </a:r>
            <a:r>
              <a:t>.println(</a:t>
            </a:r>
            <a:r>
              <a:rPr>
                <a:solidFill>
                  <a:srgbClr val="800000"/>
                </a:solidFill>
              </a:rPr>
              <a:t>"Neigh"</a:t>
            </a:r>
            <a:r>
              <a:t>);</a:t>
            </a:r>
          </a:p>
          <a:p>
            <a:pPr marL="0" indent="0">
              <a:spcBef>
                <a:spcPts val="0"/>
              </a:spcBef>
              <a:buClrTx/>
              <a:buSzTx/>
              <a:buNone/>
              <a:defRPr spc="0" sz="1300">
                <a:solidFill>
                  <a:srgbClr val="222426"/>
                </a:solidFill>
                <a:latin typeface="Menlo"/>
                <a:ea typeface="Menlo"/>
                <a:cs typeface="Menlo"/>
                <a:sym typeface="Menlo"/>
              </a:defRPr>
            </a:pPr>
            <a:r>
              <a:t>    }</a:t>
            </a:r>
          </a:p>
          <a:p>
            <a:pPr marL="0" indent="0">
              <a:spcBef>
                <a:spcPts val="0"/>
              </a:spcBef>
              <a:buClrTx/>
              <a:buSzTx/>
              <a:buNone/>
              <a:defRPr spc="0" sz="1300">
                <a:solidFill>
                  <a:srgbClr val="222426"/>
                </a:solidFill>
                <a:latin typeface="Menlo"/>
                <a:ea typeface="Menlo"/>
                <a:cs typeface="Menlo"/>
                <a:sym typeface="Menlo"/>
              </a:defRPr>
            </a:pPr>
            <a:r>
              <a:t>}</a:t>
            </a:r>
          </a:p>
          <a:p>
            <a:pPr marL="0" indent="0">
              <a:spcBef>
                <a:spcPts val="0"/>
              </a:spcBef>
              <a:buClrTx/>
              <a:buSzTx/>
              <a:buNone/>
              <a:defRPr spc="0" sz="1300">
                <a:solidFill>
                  <a:srgbClr val="00008B"/>
                </a:solidFill>
                <a:latin typeface="Menlo"/>
                <a:ea typeface="Menlo"/>
                <a:cs typeface="Menlo"/>
                <a:sym typeface="Menlo"/>
              </a:defRPr>
            </a:pPr>
            <a:r>
              <a:t>public</a:t>
            </a:r>
            <a:r>
              <a:rPr>
                <a:solidFill>
                  <a:srgbClr val="222426"/>
                </a:solidFill>
              </a:rPr>
              <a:t> </a:t>
            </a:r>
            <a:r>
              <a:t>class</a:t>
            </a:r>
            <a:r>
              <a:rPr>
                <a:solidFill>
                  <a:srgbClr val="222426"/>
                </a:solidFill>
              </a:rPr>
              <a:t> </a:t>
            </a:r>
            <a:r>
              <a:rPr>
                <a:solidFill>
                  <a:srgbClr val="2B91AF"/>
                </a:solidFill>
              </a:rPr>
              <a:t>Cat</a:t>
            </a:r>
            <a:r>
              <a:rPr>
                <a:solidFill>
                  <a:srgbClr val="222426"/>
                </a:solidFill>
              </a:rPr>
              <a:t> </a:t>
            </a:r>
            <a:r>
              <a:t>extends</a:t>
            </a:r>
            <a:r>
              <a:rPr>
                <a:solidFill>
                  <a:srgbClr val="222426"/>
                </a:solidFill>
              </a:rPr>
              <a:t> </a:t>
            </a:r>
            <a:r>
              <a:rPr>
                <a:solidFill>
                  <a:srgbClr val="2B91AF"/>
                </a:solidFill>
              </a:rPr>
              <a:t>Animal</a:t>
            </a:r>
            <a:r>
              <a:rPr>
                <a:solidFill>
                  <a:srgbClr val="222426"/>
                </a:solidFill>
              </a:rPr>
              <a:t>{</a:t>
            </a:r>
            <a:endParaRPr>
              <a:solidFill>
                <a:srgbClr val="222426"/>
              </a:solidFill>
            </a:endParaRPr>
          </a:p>
          <a:p>
            <a:pPr marL="0" indent="0">
              <a:spcBef>
                <a:spcPts val="0"/>
              </a:spcBef>
              <a:buClrTx/>
              <a:buSzTx/>
              <a:buNone/>
              <a:defRPr spc="0" sz="1300">
                <a:solidFill>
                  <a:srgbClr val="222426"/>
                </a:solidFill>
                <a:latin typeface="Menlo"/>
                <a:ea typeface="Menlo"/>
                <a:cs typeface="Menlo"/>
                <a:sym typeface="Menlo"/>
              </a:defRPr>
            </a:pPr>
            <a:r>
              <a:t>...</a:t>
            </a:r>
          </a:p>
          <a:p>
            <a:pPr marL="0" indent="0">
              <a:spcBef>
                <a:spcPts val="0"/>
              </a:spcBef>
              <a:buClrTx/>
              <a:buSzTx/>
              <a:buNone/>
              <a:defRPr spc="0" sz="1300">
                <a:solidFill>
                  <a:srgbClr val="800000"/>
                </a:solidFill>
                <a:latin typeface="Menlo"/>
                <a:ea typeface="Menlo"/>
                <a:cs typeface="Menlo"/>
                <a:sym typeface="Menlo"/>
              </a:defRPr>
            </a:pPr>
            <a:r>
              <a:rPr>
                <a:solidFill>
                  <a:srgbClr val="222426"/>
                </a:solidFill>
              </a:rPr>
              <a:t>    </a:t>
            </a:r>
            <a:r>
              <a:t>@Override</a:t>
            </a:r>
            <a:endParaRPr>
              <a:solidFill>
                <a:srgbClr val="222426"/>
              </a:solidFill>
            </a:endParaRPr>
          </a:p>
          <a:p>
            <a:pPr marL="0" indent="0">
              <a:spcBef>
                <a:spcPts val="0"/>
              </a:spcBef>
              <a:buClrTx/>
              <a:buSzTx/>
              <a:buNone/>
              <a:defRPr spc="0" sz="1300">
                <a:solidFill>
                  <a:srgbClr val="222426"/>
                </a:solidFill>
                <a:latin typeface="Menlo"/>
                <a:ea typeface="Menlo"/>
                <a:cs typeface="Menlo"/>
                <a:sym typeface="Menlo"/>
              </a:defRPr>
            </a:pPr>
            <a:r>
              <a:t>    </a:t>
            </a:r>
            <a:r>
              <a:rPr>
                <a:solidFill>
                  <a:srgbClr val="00008B"/>
                </a:solidFill>
              </a:rPr>
              <a:t>public</a:t>
            </a:r>
            <a:r>
              <a:t> </a:t>
            </a:r>
            <a:r>
              <a:rPr>
                <a:solidFill>
                  <a:srgbClr val="00008B"/>
                </a:solidFill>
              </a:rPr>
              <a:t>void</a:t>
            </a:r>
            <a:r>
              <a:t> sound(){</a:t>
            </a:r>
          </a:p>
          <a:p>
            <a:pPr marL="0" indent="0">
              <a:spcBef>
                <a:spcPts val="0"/>
              </a:spcBef>
              <a:buClrTx/>
              <a:buSzTx/>
              <a:buNone/>
              <a:defRPr spc="0" sz="1300">
                <a:solidFill>
                  <a:srgbClr val="222426"/>
                </a:solidFill>
                <a:latin typeface="Menlo"/>
                <a:ea typeface="Menlo"/>
                <a:cs typeface="Menlo"/>
                <a:sym typeface="Menlo"/>
              </a:defRPr>
            </a:pPr>
            <a:r>
              <a:t>        </a:t>
            </a:r>
            <a:r>
              <a:rPr>
                <a:solidFill>
                  <a:srgbClr val="2B91AF"/>
                </a:solidFill>
              </a:rPr>
              <a:t>System</a:t>
            </a:r>
            <a:r>
              <a:t>.</a:t>
            </a:r>
            <a:r>
              <a:rPr>
                <a:solidFill>
                  <a:srgbClr val="00008B"/>
                </a:solidFill>
              </a:rPr>
              <a:t>out</a:t>
            </a:r>
            <a:r>
              <a:t>.println(</a:t>
            </a:r>
            <a:r>
              <a:rPr>
                <a:solidFill>
                  <a:srgbClr val="800000"/>
                </a:solidFill>
              </a:rPr>
              <a:t>"Meow"</a:t>
            </a:r>
            <a:r>
              <a:t>);</a:t>
            </a:r>
          </a:p>
          <a:p>
            <a:pPr marL="0" indent="0">
              <a:spcBef>
                <a:spcPts val="0"/>
              </a:spcBef>
              <a:buClrTx/>
              <a:buSzTx/>
              <a:buNone/>
              <a:defRPr spc="0" sz="1300">
                <a:solidFill>
                  <a:srgbClr val="222426"/>
                </a:solidFill>
                <a:latin typeface="Menlo"/>
                <a:ea typeface="Menlo"/>
                <a:cs typeface="Menlo"/>
                <a:sym typeface="Menlo"/>
              </a:defRPr>
            </a:pPr>
            <a:r>
              <a:t>    }</a:t>
            </a:r>
          </a:p>
          <a:p>
            <a:pPr marL="0" indent="0">
              <a:spcBef>
                <a:spcPts val="0"/>
              </a:spcBef>
              <a:buClrTx/>
              <a:buSzTx/>
              <a:buNone/>
              <a:defRPr spc="0" sz="1300">
                <a:solidFill>
                  <a:srgbClr val="222426"/>
                </a:solidFill>
                <a:latin typeface="Menlo"/>
                <a:ea typeface="Menlo"/>
                <a:cs typeface="Menlo"/>
                <a:sym typeface="Menlo"/>
              </a:defRPr>
            </a:pPr>
            <a:r>
              <a:t>}</a:t>
            </a:r>
          </a:p>
          <a:p>
            <a:pPr marL="0" indent="0">
              <a:spcBef>
                <a:spcPts val="0"/>
              </a:spcBef>
              <a:buClrTx/>
              <a:buSzTx/>
              <a:buNone/>
              <a:defRPr spc="0" sz="1300">
                <a:solidFill>
                  <a:srgbClr val="222426"/>
                </a:solidFill>
                <a:latin typeface="Menlo"/>
                <a:ea typeface="Menlo"/>
                <a:cs typeface="Menlo"/>
                <a:sym typeface="Menlo"/>
              </a:defRPr>
            </a:pPr>
          </a:p>
          <a:p>
            <a:pPr marL="0" indent="0">
              <a:spcBef>
                <a:spcPts val="0"/>
              </a:spcBef>
              <a:buClrTx/>
              <a:buSzTx/>
              <a:buNone/>
              <a:defRPr spc="0" sz="1300">
                <a:solidFill>
                  <a:srgbClr val="222426"/>
                </a:solidFill>
                <a:latin typeface="Menlo"/>
                <a:ea typeface="Menlo"/>
                <a:cs typeface="Menlo"/>
                <a:sym typeface="Menlo"/>
              </a:defRPr>
            </a:pPr>
          </a:p>
          <a:p>
            <a:pPr marL="0" indent="0">
              <a:buClrTx/>
              <a:buSzTx/>
              <a:buNone/>
              <a:defRPr spc="29" sz="1500">
                <a:latin typeface="Avenir Next"/>
                <a:ea typeface="Avenir Next"/>
                <a:cs typeface="Avenir Next"/>
                <a:sym typeface="Avenir Next"/>
              </a:defRPr>
            </a:pPr>
          </a:p>
        </p:txBody>
      </p:sp>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5" name="Abstraction &amp; Interface"/>
          <p:cNvSpPr txBox="1"/>
          <p:nvPr>
            <p:ph type="title"/>
          </p:nvPr>
        </p:nvSpPr>
        <p:spPr>
          <a:prstGeom prst="rect">
            <a:avLst/>
          </a:prstGeom>
        </p:spPr>
        <p:txBody>
          <a:bodyPr/>
          <a:lstStyle>
            <a:lvl1pPr defTabSz="452627">
              <a:defRPr spc="79" sz="3959"/>
            </a:lvl1pPr>
          </a:lstStyle>
          <a:p>
            <a:pPr/>
            <a:r>
              <a:t>Abstraction &amp; Interface</a:t>
            </a:r>
          </a:p>
        </p:txBody>
      </p:sp>
      <p:sp>
        <p:nvSpPr>
          <p:cNvPr id="246" name="Abstraction…"/>
          <p:cNvSpPr txBox="1"/>
          <p:nvPr>
            <p:ph type="body" idx="1"/>
          </p:nvPr>
        </p:nvSpPr>
        <p:spPr>
          <a:xfrm>
            <a:off x="673100" y="1457969"/>
            <a:ext cx="11658600" cy="7381231"/>
          </a:xfrm>
          <a:prstGeom prst="rect">
            <a:avLst/>
          </a:prstGeom>
        </p:spPr>
        <p:txBody>
          <a:bodyPr/>
          <a:lstStyle/>
          <a:p>
            <a:pPr marL="0" indent="0" defTabSz="355600">
              <a:spcBef>
                <a:spcPts val="200"/>
              </a:spcBef>
              <a:buClrTx/>
              <a:buSzTx/>
              <a:buNone/>
              <a:defRPr b="1" spc="0" sz="1500">
                <a:solidFill>
                  <a:srgbClr val="000000"/>
                </a:solidFill>
                <a:latin typeface="Avenir Next"/>
                <a:ea typeface="Avenir Next"/>
                <a:cs typeface="Avenir Next"/>
                <a:sym typeface="Avenir Next"/>
              </a:defRPr>
            </a:pPr>
            <a:r>
              <a:t>Abstraction</a:t>
            </a:r>
          </a:p>
          <a:p>
            <a:pPr marL="0" indent="0" defTabSz="355600">
              <a:spcBef>
                <a:spcPts val="0"/>
              </a:spcBef>
              <a:buClrTx/>
              <a:buSzTx/>
              <a:buNone/>
              <a:defRPr spc="0" sz="1500">
                <a:solidFill>
                  <a:srgbClr val="000000"/>
                </a:solidFill>
                <a:latin typeface="Avenir Next"/>
                <a:ea typeface="Avenir Next"/>
                <a:cs typeface="Avenir Next"/>
                <a:sym typeface="Avenir Next"/>
              </a:defRPr>
            </a:pPr>
            <a:r>
              <a:t>Abstraction aims to hide complexity from the users and show them only the relevant information. For example, if you want to drive a car, you don’t need to know about its internal workings. The same is true of Java classes. You can hide internal implementation details by using abstract classes or interfaces. On the abstract level, you only need to define the method signatures (name and parameter list) and let each class implement them in their own way.</a:t>
            </a:r>
          </a:p>
          <a:p>
            <a:pPr marL="0" indent="0" algn="just" defTabSz="355600">
              <a:spcBef>
                <a:spcPts val="200"/>
              </a:spcBef>
              <a:buClrTx/>
              <a:buSzTx/>
              <a:buNone/>
              <a:defRPr b="1" spc="0" sz="1400">
                <a:solidFill>
                  <a:srgbClr val="000000"/>
                </a:solidFill>
                <a:latin typeface="Helvetica Neue"/>
                <a:ea typeface="Helvetica Neue"/>
                <a:cs typeface="Helvetica Neue"/>
                <a:sym typeface="Helvetica Neue"/>
              </a:defRPr>
            </a:pPr>
          </a:p>
          <a:p>
            <a:pPr marL="0" indent="0">
              <a:spcBef>
                <a:spcPts val="0"/>
              </a:spcBef>
              <a:buClrTx/>
              <a:buSzTx/>
              <a:buNone/>
              <a:defRPr b="1" spc="0" sz="1491">
                <a:solidFill>
                  <a:srgbClr val="000000"/>
                </a:solidFill>
                <a:latin typeface="Courier New"/>
                <a:ea typeface="Courier New"/>
                <a:cs typeface="Courier New"/>
                <a:sym typeface="Courier New"/>
              </a:defRPr>
            </a:pPr>
            <a:r>
              <a:rPr>
                <a:solidFill>
                  <a:srgbClr val="006699"/>
                </a:solidFill>
              </a:rPr>
              <a:t>abstract</a:t>
            </a:r>
            <a:r>
              <a:rPr b="0" sz="1506"/>
              <a:t> </a:t>
            </a:r>
            <a:r>
              <a:rPr>
                <a:solidFill>
                  <a:srgbClr val="006699"/>
                </a:solidFill>
              </a:rPr>
              <a:t>class</a:t>
            </a:r>
            <a:r>
              <a:rPr b="0" sz="1506"/>
              <a:t> </a:t>
            </a:r>
            <a:r>
              <a:rPr b="0"/>
              <a:t>Shape  </a:t>
            </a:r>
            <a:endParaRPr b="0" sz="1506"/>
          </a:p>
          <a:p>
            <a:pPr marL="0" indent="0">
              <a:spcBef>
                <a:spcPts val="0"/>
              </a:spcBef>
              <a:buClrTx/>
              <a:buSzTx/>
              <a:buNone/>
              <a:defRPr spc="0" sz="1491">
                <a:solidFill>
                  <a:srgbClr val="000000"/>
                </a:solidFill>
                <a:latin typeface="Courier New"/>
                <a:ea typeface="Courier New"/>
                <a:cs typeface="Courier New"/>
                <a:sym typeface="Courier New"/>
              </a:defRPr>
            </a:pPr>
            <a:r>
              <a:t>{ </a:t>
            </a:r>
            <a:endParaRPr sz="1506"/>
          </a:p>
          <a:p>
            <a:pPr marL="0" indent="0">
              <a:spcBef>
                <a:spcPts val="0"/>
              </a:spcBef>
              <a:buClrTx/>
              <a:buSzTx/>
              <a:buNone/>
              <a:defRPr spc="0" sz="1491">
                <a:solidFill>
                  <a:srgbClr val="000000"/>
                </a:solidFill>
                <a:latin typeface="Courier New"/>
                <a:ea typeface="Courier New"/>
                <a:cs typeface="Courier New"/>
                <a:sym typeface="Courier New"/>
              </a:defRPr>
            </a:pPr>
            <a:r>
              <a:t>    String color; </a:t>
            </a:r>
            <a:endParaRPr sz="1506"/>
          </a:p>
          <a:p>
            <a:pPr marL="0" indent="0">
              <a:spcBef>
                <a:spcPts val="0"/>
              </a:spcBef>
              <a:buClrTx/>
              <a:buSzTx/>
              <a:buNone/>
              <a:defRPr spc="0" sz="1491">
                <a:solidFill>
                  <a:srgbClr val="000000"/>
                </a:solidFill>
                <a:latin typeface="Courier New"/>
                <a:ea typeface="Courier New"/>
                <a:cs typeface="Courier New"/>
                <a:sym typeface="Courier New"/>
              </a:defRPr>
            </a:pPr>
            <a:r>
              <a:t>     </a:t>
            </a:r>
            <a:r>
              <a:rPr sz="1506"/>
              <a:t> </a:t>
            </a:r>
            <a:endParaRPr sz="1506"/>
          </a:p>
          <a:p>
            <a:pPr marL="0" indent="0">
              <a:spcBef>
                <a:spcPts val="0"/>
              </a:spcBef>
              <a:buClrTx/>
              <a:buSzTx/>
              <a:buNone/>
              <a:defRPr spc="0" sz="1491">
                <a:solidFill>
                  <a:srgbClr val="008200"/>
                </a:solidFill>
                <a:latin typeface="Courier New"/>
                <a:ea typeface="Courier New"/>
                <a:cs typeface="Courier New"/>
                <a:sym typeface="Courier New"/>
              </a:defRPr>
            </a:pPr>
            <a:r>
              <a:rPr>
                <a:solidFill>
                  <a:srgbClr val="000000"/>
                </a:solidFill>
              </a:rPr>
              <a:t>    </a:t>
            </a:r>
            <a:r>
              <a:t>// these are abstract methods </a:t>
            </a:r>
            <a:endParaRPr sz="1506">
              <a:solidFill>
                <a:srgbClr val="000000"/>
              </a:solidFill>
            </a:endParaRPr>
          </a:p>
          <a:p>
            <a:pPr marL="0" indent="0">
              <a:spcBef>
                <a:spcPts val="0"/>
              </a:spcBef>
              <a:buClrTx/>
              <a:buSzTx/>
              <a:buNone/>
              <a:defRPr b="1" spc="0" sz="1491">
                <a:solidFill>
                  <a:srgbClr val="000000"/>
                </a:solidFill>
                <a:latin typeface="Courier New"/>
                <a:ea typeface="Courier New"/>
                <a:cs typeface="Courier New"/>
                <a:sym typeface="Courier New"/>
              </a:defRPr>
            </a:pPr>
            <a:r>
              <a:rPr b="0"/>
              <a:t>    </a:t>
            </a:r>
            <a:r>
              <a:rPr>
                <a:solidFill>
                  <a:srgbClr val="006699"/>
                </a:solidFill>
              </a:rPr>
              <a:t>abstract</a:t>
            </a:r>
            <a:r>
              <a:rPr b="0" sz="1506"/>
              <a:t> </a:t>
            </a:r>
            <a:r>
              <a:rPr>
                <a:solidFill>
                  <a:srgbClr val="006699"/>
                </a:solidFill>
              </a:rPr>
              <a:t>double</a:t>
            </a:r>
            <a:r>
              <a:rPr b="0" sz="1506"/>
              <a:t> </a:t>
            </a:r>
            <a:r>
              <a:rPr b="0"/>
              <a:t>area(); </a:t>
            </a:r>
            <a:endParaRPr b="0" sz="1506"/>
          </a:p>
          <a:p>
            <a:pPr marL="0" indent="0">
              <a:spcBef>
                <a:spcPts val="0"/>
              </a:spcBef>
              <a:buClrTx/>
              <a:buSzTx/>
              <a:buNone/>
              <a:defRPr spc="0" sz="1491">
                <a:solidFill>
                  <a:srgbClr val="000000"/>
                </a:solidFill>
                <a:latin typeface="Courier New"/>
                <a:ea typeface="Courier New"/>
                <a:cs typeface="Courier New"/>
                <a:sym typeface="Courier New"/>
              </a:defRPr>
            </a:pPr>
            <a:r>
              <a:t>    </a:t>
            </a:r>
            <a:r>
              <a:rPr b="1">
                <a:solidFill>
                  <a:srgbClr val="006699"/>
                </a:solidFill>
              </a:rPr>
              <a:t>public</a:t>
            </a:r>
            <a:r>
              <a:rPr sz="1506"/>
              <a:t> </a:t>
            </a:r>
            <a:r>
              <a:rPr b="1">
                <a:solidFill>
                  <a:srgbClr val="006699"/>
                </a:solidFill>
              </a:rPr>
              <a:t>abstract</a:t>
            </a:r>
            <a:r>
              <a:rPr sz="1506"/>
              <a:t> </a:t>
            </a:r>
            <a:r>
              <a:t>String toString(); </a:t>
            </a:r>
            <a:endParaRPr sz="1506"/>
          </a:p>
          <a:p>
            <a:pPr marL="0" indent="0">
              <a:spcBef>
                <a:spcPts val="0"/>
              </a:spcBef>
              <a:buClrTx/>
              <a:buSzTx/>
              <a:buNone/>
              <a:defRPr spc="0" sz="1491">
                <a:solidFill>
                  <a:srgbClr val="000000"/>
                </a:solidFill>
                <a:latin typeface="Courier New"/>
                <a:ea typeface="Courier New"/>
                <a:cs typeface="Courier New"/>
                <a:sym typeface="Courier New"/>
              </a:defRPr>
            </a:pPr>
            <a:r>
              <a:t>     </a:t>
            </a:r>
            <a:r>
              <a:rPr sz="1506"/>
              <a:t> </a:t>
            </a:r>
            <a:endParaRPr sz="1506"/>
          </a:p>
          <a:p>
            <a:pPr marL="0" indent="0">
              <a:spcBef>
                <a:spcPts val="0"/>
              </a:spcBef>
              <a:buClrTx/>
              <a:buSzTx/>
              <a:buNone/>
              <a:defRPr spc="0" sz="1491">
                <a:solidFill>
                  <a:srgbClr val="008200"/>
                </a:solidFill>
                <a:latin typeface="Courier New"/>
                <a:ea typeface="Courier New"/>
                <a:cs typeface="Courier New"/>
                <a:sym typeface="Courier New"/>
              </a:defRPr>
            </a:pPr>
            <a:r>
              <a:rPr>
                <a:solidFill>
                  <a:srgbClr val="000000"/>
                </a:solidFill>
              </a:rPr>
              <a:t>    </a:t>
            </a:r>
            <a:r>
              <a:t>// abstract class can have constructor </a:t>
            </a:r>
            <a:endParaRPr sz="1506">
              <a:solidFill>
                <a:srgbClr val="000000"/>
              </a:solidFill>
            </a:endParaRPr>
          </a:p>
          <a:p>
            <a:pPr marL="0" indent="0">
              <a:spcBef>
                <a:spcPts val="0"/>
              </a:spcBef>
              <a:buClrTx/>
              <a:buSzTx/>
              <a:buNone/>
              <a:defRPr spc="0" sz="1491">
                <a:solidFill>
                  <a:srgbClr val="000000"/>
                </a:solidFill>
                <a:latin typeface="Courier New"/>
                <a:ea typeface="Courier New"/>
                <a:cs typeface="Courier New"/>
                <a:sym typeface="Courier New"/>
              </a:defRPr>
            </a:pPr>
            <a:r>
              <a:t>    </a:t>
            </a:r>
            <a:r>
              <a:rPr b="1">
                <a:solidFill>
                  <a:srgbClr val="006699"/>
                </a:solidFill>
              </a:rPr>
              <a:t>public</a:t>
            </a:r>
            <a:r>
              <a:rPr sz="1506"/>
              <a:t> </a:t>
            </a:r>
            <a:r>
              <a:t>Shape(String color) { </a:t>
            </a:r>
            <a:endParaRPr sz="1506"/>
          </a:p>
          <a:p>
            <a:pPr marL="0" indent="0">
              <a:spcBef>
                <a:spcPts val="0"/>
              </a:spcBef>
              <a:buClrTx/>
              <a:buSzTx/>
              <a:buNone/>
              <a:defRPr spc="0" sz="1491">
                <a:solidFill>
                  <a:srgbClr val="000000"/>
                </a:solidFill>
                <a:latin typeface="Courier New"/>
                <a:ea typeface="Courier New"/>
                <a:cs typeface="Courier New"/>
                <a:sym typeface="Courier New"/>
              </a:defRPr>
            </a:pPr>
            <a:r>
              <a:t>        System.out.println(</a:t>
            </a:r>
            <a:r>
              <a:rPr>
                <a:solidFill>
                  <a:srgbClr val="0000FF"/>
                </a:solidFill>
              </a:rPr>
              <a:t>"Shape constructor called"</a:t>
            </a:r>
            <a:r>
              <a:t>); </a:t>
            </a:r>
            <a:endParaRPr sz="1506"/>
          </a:p>
          <a:p>
            <a:pPr marL="0" indent="0">
              <a:spcBef>
                <a:spcPts val="0"/>
              </a:spcBef>
              <a:buClrTx/>
              <a:buSzTx/>
              <a:buNone/>
              <a:defRPr spc="0" sz="1491">
                <a:solidFill>
                  <a:srgbClr val="000000"/>
                </a:solidFill>
                <a:latin typeface="Courier New"/>
                <a:ea typeface="Courier New"/>
                <a:cs typeface="Courier New"/>
                <a:sym typeface="Courier New"/>
              </a:defRPr>
            </a:pPr>
            <a:r>
              <a:t>        </a:t>
            </a:r>
            <a:r>
              <a:rPr b="1">
                <a:solidFill>
                  <a:srgbClr val="006699"/>
                </a:solidFill>
              </a:rPr>
              <a:t>this</a:t>
            </a:r>
            <a:r>
              <a:t>.color = color; </a:t>
            </a:r>
            <a:endParaRPr sz="1506"/>
          </a:p>
          <a:p>
            <a:pPr marL="0" indent="0">
              <a:spcBef>
                <a:spcPts val="0"/>
              </a:spcBef>
              <a:buClrTx/>
              <a:buSzTx/>
              <a:buNone/>
              <a:defRPr spc="0" sz="1491">
                <a:solidFill>
                  <a:srgbClr val="000000"/>
                </a:solidFill>
                <a:latin typeface="Courier New"/>
                <a:ea typeface="Courier New"/>
                <a:cs typeface="Courier New"/>
                <a:sym typeface="Courier New"/>
              </a:defRPr>
            </a:pPr>
            <a:r>
              <a:t>    } </a:t>
            </a:r>
            <a:endParaRPr sz="1506"/>
          </a:p>
          <a:p>
            <a:pPr marL="0" indent="0">
              <a:spcBef>
                <a:spcPts val="0"/>
              </a:spcBef>
              <a:buClrTx/>
              <a:buSzTx/>
              <a:buNone/>
              <a:defRPr spc="0" sz="1491">
                <a:solidFill>
                  <a:srgbClr val="000000"/>
                </a:solidFill>
                <a:latin typeface="Courier New"/>
                <a:ea typeface="Courier New"/>
                <a:cs typeface="Courier New"/>
                <a:sym typeface="Courier New"/>
              </a:defRPr>
            </a:pPr>
            <a:r>
              <a:t>     </a:t>
            </a:r>
            <a:r>
              <a:rPr sz="1506"/>
              <a:t> </a:t>
            </a:r>
            <a:endParaRPr sz="1506"/>
          </a:p>
          <a:p>
            <a:pPr marL="0" indent="0">
              <a:spcBef>
                <a:spcPts val="0"/>
              </a:spcBef>
              <a:buClrTx/>
              <a:buSzTx/>
              <a:buNone/>
              <a:defRPr spc="0" sz="1491">
                <a:solidFill>
                  <a:srgbClr val="008200"/>
                </a:solidFill>
                <a:latin typeface="Courier New"/>
                <a:ea typeface="Courier New"/>
                <a:cs typeface="Courier New"/>
                <a:sym typeface="Courier New"/>
              </a:defRPr>
            </a:pPr>
            <a:r>
              <a:rPr>
                <a:solidFill>
                  <a:srgbClr val="000000"/>
                </a:solidFill>
              </a:rPr>
              <a:t>    </a:t>
            </a:r>
            <a:r>
              <a:t>// this is a concrete method </a:t>
            </a:r>
            <a:endParaRPr sz="1506">
              <a:solidFill>
                <a:srgbClr val="000000"/>
              </a:solidFill>
            </a:endParaRPr>
          </a:p>
          <a:p>
            <a:pPr marL="0" indent="0">
              <a:spcBef>
                <a:spcPts val="0"/>
              </a:spcBef>
              <a:buClrTx/>
              <a:buSzTx/>
              <a:buNone/>
              <a:defRPr spc="0" sz="1491">
                <a:solidFill>
                  <a:srgbClr val="000000"/>
                </a:solidFill>
                <a:latin typeface="Courier New"/>
                <a:ea typeface="Courier New"/>
                <a:cs typeface="Courier New"/>
                <a:sym typeface="Courier New"/>
              </a:defRPr>
            </a:pPr>
            <a:r>
              <a:t>    </a:t>
            </a:r>
            <a:r>
              <a:rPr b="1">
                <a:solidFill>
                  <a:srgbClr val="006699"/>
                </a:solidFill>
              </a:rPr>
              <a:t>public</a:t>
            </a:r>
            <a:r>
              <a:rPr sz="1506"/>
              <a:t> </a:t>
            </a:r>
            <a:r>
              <a:t>String getColor() { </a:t>
            </a:r>
            <a:endParaRPr sz="1506"/>
          </a:p>
          <a:p>
            <a:pPr marL="0" indent="0">
              <a:spcBef>
                <a:spcPts val="0"/>
              </a:spcBef>
              <a:buClrTx/>
              <a:buSzTx/>
              <a:buNone/>
              <a:defRPr spc="0" sz="1491">
                <a:solidFill>
                  <a:srgbClr val="000000"/>
                </a:solidFill>
                <a:latin typeface="Courier New"/>
                <a:ea typeface="Courier New"/>
                <a:cs typeface="Courier New"/>
                <a:sym typeface="Courier New"/>
              </a:defRPr>
            </a:pPr>
            <a:r>
              <a:t>        </a:t>
            </a:r>
            <a:r>
              <a:rPr b="1">
                <a:solidFill>
                  <a:srgbClr val="006699"/>
                </a:solidFill>
              </a:rPr>
              <a:t>return</a:t>
            </a:r>
            <a:r>
              <a:rPr sz="1506"/>
              <a:t> </a:t>
            </a:r>
            <a:r>
              <a:t>color; </a:t>
            </a:r>
            <a:endParaRPr sz="1506"/>
          </a:p>
          <a:p>
            <a:pPr marL="0" indent="0">
              <a:spcBef>
                <a:spcPts val="0"/>
              </a:spcBef>
              <a:buClrTx/>
              <a:buSzTx/>
              <a:buNone/>
              <a:defRPr spc="0" sz="1491">
                <a:solidFill>
                  <a:srgbClr val="000000"/>
                </a:solidFill>
                <a:latin typeface="Courier New"/>
                <a:ea typeface="Courier New"/>
                <a:cs typeface="Courier New"/>
                <a:sym typeface="Courier New"/>
              </a:defRPr>
            </a:pPr>
            <a:r>
              <a:t>    } </a:t>
            </a:r>
            <a:endParaRPr sz="1506"/>
          </a:p>
          <a:p>
            <a:pPr marL="0" indent="0">
              <a:spcBef>
                <a:spcPts val="0"/>
              </a:spcBef>
              <a:buClrTx/>
              <a:buSzTx/>
              <a:buNone/>
              <a:defRPr spc="0" sz="1491">
                <a:solidFill>
                  <a:srgbClr val="000000"/>
                </a:solidFill>
                <a:latin typeface="Courier New"/>
                <a:ea typeface="Courier New"/>
                <a:cs typeface="Courier New"/>
                <a:sym typeface="Courier New"/>
              </a:defRPr>
            </a:pPr>
            <a:r>
              <a:t>} </a:t>
            </a:r>
          </a:p>
        </p:txBody>
      </p:sp>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8" name="Collections"/>
          <p:cNvSpPr txBox="1"/>
          <p:nvPr>
            <p:ph type="title"/>
          </p:nvPr>
        </p:nvSpPr>
        <p:spPr>
          <a:prstGeom prst="rect">
            <a:avLst/>
          </a:prstGeom>
        </p:spPr>
        <p:txBody>
          <a:bodyPr/>
          <a:lstStyle>
            <a:lvl1pPr defTabSz="452627">
              <a:defRPr spc="79" sz="3959"/>
            </a:lvl1pPr>
          </a:lstStyle>
          <a:p>
            <a:pPr/>
            <a:r>
              <a:t>Collections</a:t>
            </a:r>
          </a:p>
        </p:txBody>
      </p:sp>
      <p:sp>
        <p:nvSpPr>
          <p:cNvPr id="249" name="The Collection in Java is a framework that provides an architecture to store and manipulate the group of objects."/>
          <p:cNvSpPr txBox="1"/>
          <p:nvPr>
            <p:ph type="body" idx="1"/>
          </p:nvPr>
        </p:nvSpPr>
        <p:spPr>
          <a:xfrm>
            <a:off x="1302037" y="1437681"/>
            <a:ext cx="11658601" cy="7381231"/>
          </a:xfrm>
          <a:prstGeom prst="rect">
            <a:avLst/>
          </a:prstGeom>
        </p:spPr>
        <p:txBody>
          <a:bodyPr/>
          <a:lstStyle/>
          <a:p>
            <a:pPr marL="0" indent="0" defTabSz="355600">
              <a:spcBef>
                <a:spcPts val="0"/>
              </a:spcBef>
              <a:buClrTx/>
              <a:buSzTx/>
              <a:buNone/>
              <a:defRPr spc="0" sz="1200">
                <a:solidFill>
                  <a:srgbClr val="000000"/>
                </a:solidFill>
                <a:latin typeface="Helvetica Neue"/>
                <a:ea typeface="Helvetica Neue"/>
                <a:cs typeface="Helvetica Neue"/>
                <a:sym typeface="Helvetica Neue"/>
              </a:defRPr>
            </a:pPr>
            <a:r>
              <a:t>The </a:t>
            </a:r>
            <a:r>
              <a:rPr b="1"/>
              <a:t>Collection in Java</a:t>
            </a:r>
            <a:r>
              <a:t> is a framework that provides an architecture to store and manipulate the group of objects.</a:t>
            </a:r>
          </a:p>
          <a:p>
            <a:pPr marL="0" indent="0" defTabSz="355600">
              <a:spcBef>
                <a:spcPts val="0"/>
              </a:spcBef>
              <a:buClrTx/>
              <a:buSzTx/>
              <a:buNone/>
              <a:defRPr spc="0" sz="1200">
                <a:solidFill>
                  <a:srgbClr val="000000"/>
                </a:solidFill>
                <a:latin typeface="Helvetica Neue"/>
                <a:ea typeface="Helvetica Neue"/>
                <a:cs typeface="Helvetica Neue"/>
                <a:sym typeface="Helvetica Neue"/>
              </a:defRPr>
            </a:pPr>
          </a:p>
        </p:txBody>
      </p:sp>
      <p:pic>
        <p:nvPicPr>
          <p:cNvPr id="250" name="Image" descr="Image"/>
          <p:cNvPicPr>
            <a:picLocks noChangeAspect="1"/>
          </p:cNvPicPr>
          <p:nvPr/>
        </p:nvPicPr>
        <p:blipFill>
          <a:blip r:embed="rId2">
            <a:extLst/>
          </a:blip>
          <a:stretch>
            <a:fillRect/>
          </a:stretch>
        </p:blipFill>
        <p:spPr>
          <a:xfrm>
            <a:off x="1605290" y="1953788"/>
            <a:ext cx="7278471" cy="6093802"/>
          </a:xfrm>
          <a:prstGeom prst="rect">
            <a:avLst/>
          </a:prstGeom>
          <a:ln w="12700">
            <a:miter lim="400000"/>
          </a:ln>
          <a:effectLst>
            <a:outerShdw sx="100000" sy="100000" kx="0" ky="0" algn="b" rotWithShape="0" blurRad="127000" dist="76200" dir="2700000">
              <a:srgbClr val="000000">
                <a:alpha val="75000"/>
              </a:srgbClr>
            </a:outerShdw>
          </a:effectLst>
        </p:spPr>
      </p:pic>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2" name="ArrayList…"/>
          <p:cNvSpPr txBox="1"/>
          <p:nvPr>
            <p:ph type="body" idx="1"/>
          </p:nvPr>
        </p:nvSpPr>
        <p:spPr>
          <a:xfrm>
            <a:off x="673100" y="914399"/>
            <a:ext cx="11658600" cy="7924801"/>
          </a:xfrm>
          <a:prstGeom prst="rect">
            <a:avLst/>
          </a:prstGeom>
        </p:spPr>
        <p:txBody>
          <a:bodyPr/>
          <a:lstStyle/>
          <a:p>
            <a:pPr marL="0" indent="0" defTabSz="355600">
              <a:spcBef>
                <a:spcPts val="0"/>
              </a:spcBef>
              <a:buClrTx/>
              <a:buSzTx/>
              <a:buNone/>
              <a:defRPr b="1" spc="0" sz="1500">
                <a:solidFill>
                  <a:srgbClr val="000000"/>
                </a:solidFill>
                <a:latin typeface="Avenir Next"/>
                <a:ea typeface="Avenir Next"/>
                <a:cs typeface="Avenir Next"/>
                <a:sym typeface="Avenir Next"/>
              </a:defRPr>
            </a:pPr>
            <a:r>
              <a:t>ArrayList</a:t>
            </a:r>
          </a:p>
          <a:p>
            <a:pPr marL="0" indent="0" defTabSz="355600">
              <a:spcBef>
                <a:spcPts val="0"/>
              </a:spcBef>
              <a:buClrTx/>
              <a:buSzTx/>
              <a:buNone/>
              <a:defRPr spc="0" sz="1500">
                <a:solidFill>
                  <a:srgbClr val="000000"/>
                </a:solidFill>
                <a:latin typeface="Avenir Next"/>
                <a:ea typeface="Avenir Next"/>
                <a:cs typeface="Avenir Next"/>
                <a:sym typeface="Avenir Next"/>
              </a:defRPr>
            </a:pPr>
          </a:p>
          <a:p>
            <a:pPr marL="0" indent="0" defTabSz="355600">
              <a:spcBef>
                <a:spcPts val="0"/>
              </a:spcBef>
              <a:buClrTx/>
              <a:buSzTx/>
              <a:buNone/>
              <a:defRPr spc="0" sz="1500">
                <a:solidFill>
                  <a:srgbClr val="000000"/>
                </a:solidFill>
                <a:latin typeface="Avenir Next"/>
                <a:ea typeface="Avenir Next"/>
                <a:cs typeface="Avenir Next"/>
                <a:sym typeface="Avenir Next"/>
              </a:defRPr>
            </a:pPr>
            <a:r>
              <a:t>The ArrayList class implements the List interface. It uses a dynamic array to store the duplicate element of different data types. The ArrayList class maintains the insertion order and is non-synchronized. The elements stored in the ArrayList class can be randomly accessed. Consider the following example.</a:t>
            </a:r>
          </a:p>
          <a:p>
            <a:pPr marL="0" indent="0" defTabSz="355600">
              <a:spcBef>
                <a:spcPts val="0"/>
              </a:spcBef>
              <a:buClrTx/>
              <a:buSzTx/>
              <a:buNone/>
              <a:defRPr spc="0" sz="1500">
                <a:solidFill>
                  <a:srgbClr val="000000"/>
                </a:solidFill>
                <a:latin typeface="Avenir Next"/>
                <a:ea typeface="Avenir Next"/>
                <a:cs typeface="Avenir Next"/>
                <a:sym typeface="Avenir Next"/>
              </a:defRPr>
            </a:pPr>
          </a:p>
          <a:p>
            <a:pPr marL="0" indent="0">
              <a:spcBef>
                <a:spcPts val="0"/>
              </a:spcBef>
              <a:buClrTx/>
              <a:buSzTx/>
              <a:buNone/>
              <a:defRPr spc="0" sz="1300">
                <a:solidFill>
                  <a:srgbClr val="000000"/>
                </a:solidFill>
                <a:latin typeface="Verdana"/>
                <a:ea typeface="Verdana"/>
                <a:cs typeface="Verdana"/>
                <a:sym typeface="Verdana"/>
              </a:defRPr>
            </a:pPr>
            <a:r>
              <a:rPr b="1">
                <a:solidFill>
                  <a:srgbClr val="006699"/>
                </a:solidFill>
              </a:rPr>
              <a:t>import</a:t>
            </a:r>
            <a:r>
              <a:t> java.util.*;  </a:t>
            </a:r>
          </a:p>
          <a:p>
            <a:pPr marL="0" indent="0">
              <a:spcBef>
                <a:spcPts val="0"/>
              </a:spcBef>
              <a:buClrTx/>
              <a:buSzTx/>
              <a:buNone/>
              <a:defRPr spc="0" sz="1300">
                <a:solidFill>
                  <a:srgbClr val="000000"/>
                </a:solidFill>
                <a:latin typeface="Verdana"/>
                <a:ea typeface="Verdana"/>
                <a:cs typeface="Verdana"/>
                <a:sym typeface="Verdana"/>
              </a:defRPr>
            </a:pPr>
            <a:r>
              <a:rPr b="1">
                <a:solidFill>
                  <a:srgbClr val="006699"/>
                </a:solidFill>
              </a:rPr>
              <a:t>class</a:t>
            </a:r>
            <a:r>
              <a:t> TestJavaCollection1{  </a:t>
            </a:r>
          </a:p>
          <a:p>
            <a:pPr marL="0" indent="0">
              <a:spcBef>
                <a:spcPts val="0"/>
              </a:spcBef>
              <a:buClrTx/>
              <a:buSzTx/>
              <a:buNone/>
              <a:defRPr spc="0" sz="1300">
                <a:solidFill>
                  <a:srgbClr val="000000"/>
                </a:solidFill>
                <a:latin typeface="Verdana"/>
                <a:ea typeface="Verdana"/>
                <a:cs typeface="Verdana"/>
                <a:sym typeface="Verdana"/>
              </a:defRPr>
            </a:pPr>
            <a:r>
              <a:rPr b="1">
                <a:solidFill>
                  <a:srgbClr val="006699"/>
                </a:solidFill>
              </a:rPr>
              <a:t>public</a:t>
            </a:r>
            <a:r>
              <a:t> </a:t>
            </a:r>
            <a:r>
              <a:rPr b="1">
                <a:solidFill>
                  <a:srgbClr val="006699"/>
                </a:solidFill>
              </a:rPr>
              <a:t>static</a:t>
            </a:r>
            <a:r>
              <a:t> </a:t>
            </a:r>
            <a:r>
              <a:rPr b="1">
                <a:solidFill>
                  <a:srgbClr val="006699"/>
                </a:solidFill>
              </a:rPr>
              <a:t>void</a:t>
            </a:r>
            <a:r>
              <a:t> main(String args[]){  </a:t>
            </a:r>
          </a:p>
          <a:p>
            <a:pPr marL="0" indent="0">
              <a:spcBef>
                <a:spcPts val="0"/>
              </a:spcBef>
              <a:buClrTx/>
              <a:buSzTx/>
              <a:buNone/>
              <a:defRPr spc="0" sz="1300">
                <a:solidFill>
                  <a:srgbClr val="000000"/>
                </a:solidFill>
                <a:latin typeface="Verdana"/>
                <a:ea typeface="Verdana"/>
                <a:cs typeface="Verdana"/>
                <a:sym typeface="Verdana"/>
              </a:defRPr>
            </a:pPr>
            <a:r>
              <a:t>ArrayList&lt;String&gt; list=</a:t>
            </a:r>
            <a:r>
              <a:rPr b="1">
                <a:solidFill>
                  <a:srgbClr val="006699"/>
                </a:solidFill>
              </a:rPr>
              <a:t>new</a:t>
            </a:r>
            <a:r>
              <a:t> ArrayList&lt;String&gt;();</a:t>
            </a:r>
            <a:r>
              <a:rPr>
                <a:solidFill>
                  <a:srgbClr val="008200"/>
                </a:solidFill>
              </a:rPr>
              <a:t>//Creating arraylist</a:t>
            </a:r>
            <a:r>
              <a:t>  </a:t>
            </a:r>
          </a:p>
          <a:p>
            <a:pPr marL="0" indent="0">
              <a:spcBef>
                <a:spcPts val="0"/>
              </a:spcBef>
              <a:buClrTx/>
              <a:buSzTx/>
              <a:buNone/>
              <a:defRPr spc="0" sz="1300">
                <a:solidFill>
                  <a:srgbClr val="008200"/>
                </a:solidFill>
                <a:latin typeface="Verdana"/>
                <a:ea typeface="Verdana"/>
                <a:cs typeface="Verdana"/>
                <a:sym typeface="Verdana"/>
              </a:defRPr>
            </a:pPr>
            <a:r>
              <a:rPr>
                <a:solidFill>
                  <a:srgbClr val="000000"/>
                </a:solidFill>
              </a:rPr>
              <a:t>list.add(</a:t>
            </a:r>
            <a:r>
              <a:rPr>
                <a:solidFill>
                  <a:srgbClr val="0000FF"/>
                </a:solidFill>
              </a:rPr>
              <a:t>"Ravi"</a:t>
            </a:r>
            <a:r>
              <a:rPr>
                <a:solidFill>
                  <a:srgbClr val="000000"/>
                </a:solidFill>
              </a:rPr>
              <a:t>);</a:t>
            </a:r>
            <a:r>
              <a:t>//Adding object in arraylist</a:t>
            </a:r>
            <a:r>
              <a:rPr>
                <a:solidFill>
                  <a:srgbClr val="000000"/>
                </a:solidFill>
              </a:rPr>
              <a:t>  </a:t>
            </a:r>
            <a:endParaRPr>
              <a:solidFill>
                <a:srgbClr val="000000"/>
              </a:solidFill>
            </a:endParaRPr>
          </a:p>
          <a:p>
            <a:pPr marL="0" indent="0">
              <a:spcBef>
                <a:spcPts val="0"/>
              </a:spcBef>
              <a:buClrTx/>
              <a:buSzTx/>
              <a:buNone/>
              <a:defRPr spc="0" sz="1300">
                <a:solidFill>
                  <a:srgbClr val="000000"/>
                </a:solidFill>
                <a:latin typeface="Verdana"/>
                <a:ea typeface="Verdana"/>
                <a:cs typeface="Verdana"/>
                <a:sym typeface="Verdana"/>
              </a:defRPr>
            </a:pPr>
            <a:r>
              <a:t>list.add(</a:t>
            </a:r>
            <a:r>
              <a:rPr>
                <a:solidFill>
                  <a:srgbClr val="0000FF"/>
                </a:solidFill>
              </a:rPr>
              <a:t>"Vijay"</a:t>
            </a:r>
            <a:r>
              <a:t>);  </a:t>
            </a:r>
          </a:p>
          <a:p>
            <a:pPr marL="0" indent="0">
              <a:spcBef>
                <a:spcPts val="0"/>
              </a:spcBef>
              <a:buClrTx/>
              <a:buSzTx/>
              <a:buNone/>
              <a:defRPr spc="0" sz="1300">
                <a:solidFill>
                  <a:srgbClr val="000000"/>
                </a:solidFill>
                <a:latin typeface="Verdana"/>
                <a:ea typeface="Verdana"/>
                <a:cs typeface="Verdana"/>
                <a:sym typeface="Verdana"/>
              </a:defRPr>
            </a:pPr>
            <a:r>
              <a:t>list.add(</a:t>
            </a:r>
            <a:r>
              <a:rPr>
                <a:solidFill>
                  <a:srgbClr val="0000FF"/>
                </a:solidFill>
              </a:rPr>
              <a:t>"Ravi"</a:t>
            </a:r>
            <a:r>
              <a:t>);  </a:t>
            </a:r>
          </a:p>
          <a:p>
            <a:pPr marL="0" indent="0">
              <a:spcBef>
                <a:spcPts val="0"/>
              </a:spcBef>
              <a:buClrTx/>
              <a:buSzTx/>
              <a:buNone/>
              <a:defRPr spc="0" sz="1300">
                <a:solidFill>
                  <a:srgbClr val="000000"/>
                </a:solidFill>
                <a:latin typeface="Verdana"/>
                <a:ea typeface="Verdana"/>
                <a:cs typeface="Verdana"/>
                <a:sym typeface="Verdana"/>
              </a:defRPr>
            </a:pPr>
            <a:r>
              <a:t>list.add(</a:t>
            </a:r>
            <a:r>
              <a:rPr>
                <a:solidFill>
                  <a:srgbClr val="0000FF"/>
                </a:solidFill>
              </a:rPr>
              <a:t>"Ajay"</a:t>
            </a:r>
            <a:r>
              <a:t>);  </a:t>
            </a:r>
          </a:p>
          <a:p>
            <a:pPr marL="0" indent="0">
              <a:spcBef>
                <a:spcPts val="0"/>
              </a:spcBef>
              <a:buClrTx/>
              <a:buSzTx/>
              <a:buNone/>
              <a:defRPr spc="0" sz="1300">
                <a:solidFill>
                  <a:srgbClr val="008200"/>
                </a:solidFill>
                <a:latin typeface="Verdana"/>
                <a:ea typeface="Verdana"/>
                <a:cs typeface="Verdana"/>
                <a:sym typeface="Verdana"/>
              </a:defRPr>
            </a:pPr>
            <a:r>
              <a:t>//Traversing list through Iterator</a:t>
            </a:r>
            <a:r>
              <a:rPr>
                <a:solidFill>
                  <a:srgbClr val="000000"/>
                </a:solidFill>
              </a:rPr>
              <a:t>  </a:t>
            </a:r>
            <a:endParaRPr>
              <a:solidFill>
                <a:srgbClr val="000000"/>
              </a:solidFill>
            </a:endParaRPr>
          </a:p>
          <a:p>
            <a:pPr marL="0" indent="0">
              <a:spcBef>
                <a:spcPts val="0"/>
              </a:spcBef>
              <a:buClrTx/>
              <a:buSzTx/>
              <a:buNone/>
              <a:defRPr spc="0" sz="1300">
                <a:solidFill>
                  <a:srgbClr val="000000"/>
                </a:solidFill>
                <a:latin typeface="Verdana"/>
                <a:ea typeface="Verdana"/>
                <a:cs typeface="Verdana"/>
                <a:sym typeface="Verdana"/>
              </a:defRPr>
            </a:pPr>
            <a:r>
              <a:t>Iterator itr=list.iterator();  </a:t>
            </a:r>
          </a:p>
          <a:p>
            <a:pPr marL="0" indent="0">
              <a:spcBef>
                <a:spcPts val="0"/>
              </a:spcBef>
              <a:buClrTx/>
              <a:buSzTx/>
              <a:buNone/>
              <a:defRPr spc="0" sz="1300">
                <a:solidFill>
                  <a:srgbClr val="000000"/>
                </a:solidFill>
                <a:latin typeface="Verdana"/>
                <a:ea typeface="Verdana"/>
                <a:cs typeface="Verdana"/>
                <a:sym typeface="Verdana"/>
              </a:defRPr>
            </a:pPr>
            <a:r>
              <a:rPr b="1">
                <a:solidFill>
                  <a:srgbClr val="006699"/>
                </a:solidFill>
              </a:rPr>
              <a:t>while</a:t>
            </a:r>
            <a:r>
              <a:t>(itr.hasNext()){  </a:t>
            </a:r>
          </a:p>
          <a:p>
            <a:pPr marL="0" indent="0">
              <a:spcBef>
                <a:spcPts val="0"/>
              </a:spcBef>
              <a:buClrTx/>
              <a:buSzTx/>
              <a:buNone/>
              <a:defRPr spc="0" sz="1300">
                <a:solidFill>
                  <a:srgbClr val="000000"/>
                </a:solidFill>
                <a:latin typeface="Verdana"/>
                <a:ea typeface="Verdana"/>
                <a:cs typeface="Verdana"/>
                <a:sym typeface="Verdana"/>
              </a:defRPr>
            </a:pPr>
            <a:r>
              <a:t>System.out.println(itr.next());  </a:t>
            </a:r>
          </a:p>
          <a:p>
            <a:pPr marL="0" indent="0">
              <a:spcBef>
                <a:spcPts val="0"/>
              </a:spcBef>
              <a:buClrTx/>
              <a:buSzTx/>
              <a:buNone/>
              <a:defRPr spc="0" sz="1300">
                <a:solidFill>
                  <a:srgbClr val="000000"/>
                </a:solidFill>
                <a:latin typeface="Verdana"/>
                <a:ea typeface="Verdana"/>
                <a:cs typeface="Verdana"/>
                <a:sym typeface="Verdana"/>
              </a:defRPr>
            </a:pPr>
            <a:r>
              <a:t>}  </a:t>
            </a:r>
          </a:p>
          <a:p>
            <a:pPr marL="0" indent="0">
              <a:spcBef>
                <a:spcPts val="0"/>
              </a:spcBef>
              <a:buClrTx/>
              <a:buSzTx/>
              <a:buNone/>
              <a:defRPr spc="0" sz="1300">
                <a:solidFill>
                  <a:srgbClr val="000000"/>
                </a:solidFill>
                <a:latin typeface="Verdana"/>
                <a:ea typeface="Verdana"/>
                <a:cs typeface="Verdana"/>
                <a:sym typeface="Verdana"/>
              </a:defRPr>
            </a:pPr>
            <a:r>
              <a:t>}  </a:t>
            </a:r>
          </a:p>
          <a:p>
            <a:pPr marL="0" indent="0">
              <a:spcBef>
                <a:spcPts val="0"/>
              </a:spcBef>
              <a:buClrTx/>
              <a:buSzTx/>
              <a:buNone/>
              <a:defRPr spc="0" sz="1300">
                <a:solidFill>
                  <a:srgbClr val="000000"/>
                </a:solidFill>
                <a:latin typeface="Verdana"/>
                <a:ea typeface="Verdana"/>
                <a:cs typeface="Verdana"/>
                <a:sym typeface="Verdana"/>
              </a:defRPr>
            </a:pPr>
            <a:r>
              <a:t>}  </a:t>
            </a:r>
          </a:p>
          <a:p>
            <a:pPr marL="457200" indent="-317500">
              <a:spcBef>
                <a:spcPts val="0"/>
              </a:spcBef>
              <a:buClr>
                <a:srgbClr val="006699"/>
              </a:buClr>
              <a:buSzPct val="100000"/>
              <a:buFont typeface="Verdana"/>
              <a:buAutoNum type="arabicPeriod" startAt="1"/>
              <a:defRPr spc="0" sz="1300">
                <a:solidFill>
                  <a:srgbClr val="000000"/>
                </a:solidFill>
                <a:latin typeface="Verdana"/>
                <a:ea typeface="Verdana"/>
                <a:cs typeface="Verdana"/>
                <a:sym typeface="Verdana"/>
              </a:defRPr>
            </a:pPr>
          </a:p>
        </p:txBody>
      </p:sp>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4" name="Set Interface…"/>
          <p:cNvSpPr txBox="1"/>
          <p:nvPr>
            <p:ph type="body" idx="1"/>
          </p:nvPr>
        </p:nvSpPr>
        <p:spPr>
          <a:xfrm>
            <a:off x="673100" y="914399"/>
            <a:ext cx="11658600" cy="7924801"/>
          </a:xfrm>
          <a:prstGeom prst="rect">
            <a:avLst/>
          </a:prstGeom>
        </p:spPr>
        <p:txBody>
          <a:bodyPr/>
          <a:lstStyle/>
          <a:p>
            <a:pPr marL="0" indent="0" defTabSz="355600">
              <a:spcBef>
                <a:spcPts val="0"/>
              </a:spcBef>
              <a:buClrTx/>
              <a:buSzTx/>
              <a:buNone/>
              <a:defRPr b="1" spc="0" sz="1400">
                <a:solidFill>
                  <a:srgbClr val="000000"/>
                </a:solidFill>
                <a:latin typeface="Helvetica Neue"/>
                <a:ea typeface="Helvetica Neue"/>
                <a:cs typeface="Helvetica Neue"/>
                <a:sym typeface="Helvetica Neue"/>
              </a:defRPr>
            </a:pPr>
            <a:r>
              <a:t>Set Interface</a:t>
            </a:r>
          </a:p>
          <a:p>
            <a:pPr marL="0" indent="0" defTabSz="355600">
              <a:spcBef>
                <a:spcPts val="0"/>
              </a:spcBef>
              <a:buClrTx/>
              <a:buSzTx/>
              <a:buNone/>
              <a:defRPr spc="0" sz="1200">
                <a:solidFill>
                  <a:srgbClr val="000000"/>
                </a:solidFill>
                <a:latin typeface="Helvetica Neue"/>
                <a:ea typeface="Helvetica Neue"/>
                <a:cs typeface="Helvetica Neue"/>
                <a:sym typeface="Helvetica Neue"/>
              </a:defRPr>
            </a:pPr>
            <a:r>
              <a:t>Set Interface in Java is present in java.util package. It extends the Collection interface. It represents the unordered set of elements which doesn't allow us to store the duplicate items. We can store at most one null value in Set. Set is implemented by HashSet, LinkedHashSet, and TreeSet</a:t>
            </a:r>
          </a:p>
          <a:p>
            <a:pPr marL="0" indent="0" defTabSz="355600">
              <a:spcBef>
                <a:spcPts val="0"/>
              </a:spcBef>
              <a:buClrTx/>
              <a:buSzTx/>
              <a:buNone/>
              <a:defRPr spc="0" sz="1200">
                <a:solidFill>
                  <a:srgbClr val="000000"/>
                </a:solidFill>
                <a:latin typeface="Helvetica Neue"/>
                <a:ea typeface="Helvetica Neue"/>
                <a:cs typeface="Helvetica Neue"/>
                <a:sym typeface="Helvetica Neue"/>
              </a:defRPr>
            </a:pPr>
          </a:p>
          <a:p>
            <a:pPr marL="0" indent="0" defTabSz="355600">
              <a:spcBef>
                <a:spcPts val="0"/>
              </a:spcBef>
              <a:buClrTx/>
              <a:buSzTx/>
              <a:buNone/>
              <a:defRPr b="1" spc="0" sz="1400">
                <a:solidFill>
                  <a:srgbClr val="000000"/>
                </a:solidFill>
                <a:latin typeface="Helvetica Neue"/>
                <a:ea typeface="Helvetica Neue"/>
                <a:cs typeface="Helvetica Neue"/>
                <a:sym typeface="Helvetica Neue"/>
              </a:defRPr>
            </a:pPr>
            <a:r>
              <a:t>HashSet</a:t>
            </a:r>
          </a:p>
          <a:p>
            <a:pPr marL="0" indent="0" defTabSz="355600">
              <a:spcBef>
                <a:spcPts val="0"/>
              </a:spcBef>
              <a:buClrTx/>
              <a:buSzTx/>
              <a:buNone/>
              <a:defRPr spc="0" sz="1200">
                <a:solidFill>
                  <a:srgbClr val="000000"/>
                </a:solidFill>
                <a:latin typeface="Helvetica Neue"/>
                <a:ea typeface="Helvetica Neue"/>
                <a:cs typeface="Helvetica Neue"/>
                <a:sym typeface="Helvetica Neue"/>
              </a:defRPr>
            </a:pPr>
            <a:r>
              <a:t>HashSet class implements Set Interface. It represents the collection that uses a hash table for storage. Hashing is used to store the elements in the HashSet. It contains unique items.</a:t>
            </a:r>
          </a:p>
          <a:p>
            <a:pPr marL="0" indent="0">
              <a:spcBef>
                <a:spcPts val="0"/>
              </a:spcBef>
              <a:buClrTx/>
              <a:buSzTx/>
              <a:buNone/>
              <a:defRPr spc="0" sz="1300">
                <a:solidFill>
                  <a:srgbClr val="000000"/>
                </a:solidFill>
                <a:latin typeface="Verdana"/>
                <a:ea typeface="Verdana"/>
                <a:cs typeface="Verdana"/>
                <a:sym typeface="Verdana"/>
              </a:defRPr>
            </a:pPr>
          </a:p>
          <a:p>
            <a:pPr marL="0" indent="0">
              <a:spcBef>
                <a:spcPts val="0"/>
              </a:spcBef>
              <a:buClrTx/>
              <a:buSzTx/>
              <a:buNone/>
              <a:defRPr spc="0" sz="1300">
                <a:solidFill>
                  <a:srgbClr val="000000"/>
                </a:solidFill>
                <a:latin typeface="Verdana"/>
                <a:ea typeface="Verdana"/>
                <a:cs typeface="Verdana"/>
                <a:sym typeface="Verdana"/>
              </a:defRPr>
            </a:pPr>
            <a:r>
              <a:rPr b="1">
                <a:solidFill>
                  <a:srgbClr val="006699"/>
                </a:solidFill>
              </a:rPr>
              <a:t>import</a:t>
            </a:r>
            <a:r>
              <a:t> java.util.*;  </a:t>
            </a:r>
          </a:p>
          <a:p>
            <a:pPr marL="0" indent="0">
              <a:spcBef>
                <a:spcPts val="0"/>
              </a:spcBef>
              <a:buClrTx/>
              <a:buSzTx/>
              <a:buNone/>
              <a:defRPr spc="0" sz="1300">
                <a:solidFill>
                  <a:srgbClr val="000000"/>
                </a:solidFill>
                <a:latin typeface="Verdana"/>
                <a:ea typeface="Verdana"/>
                <a:cs typeface="Verdana"/>
                <a:sym typeface="Verdana"/>
              </a:defRPr>
            </a:pPr>
            <a:r>
              <a:rPr b="1">
                <a:solidFill>
                  <a:srgbClr val="006699"/>
                </a:solidFill>
              </a:rPr>
              <a:t>public</a:t>
            </a:r>
            <a:r>
              <a:t> </a:t>
            </a:r>
            <a:r>
              <a:rPr b="1">
                <a:solidFill>
                  <a:srgbClr val="006699"/>
                </a:solidFill>
              </a:rPr>
              <a:t>class</a:t>
            </a:r>
            <a:r>
              <a:t> TestJavaCollection7{  </a:t>
            </a:r>
          </a:p>
          <a:p>
            <a:pPr marL="0" indent="0">
              <a:spcBef>
                <a:spcPts val="0"/>
              </a:spcBef>
              <a:buClrTx/>
              <a:buSzTx/>
              <a:buNone/>
              <a:defRPr spc="0" sz="1300">
                <a:solidFill>
                  <a:srgbClr val="000000"/>
                </a:solidFill>
                <a:latin typeface="Verdana"/>
                <a:ea typeface="Verdana"/>
                <a:cs typeface="Verdana"/>
                <a:sym typeface="Verdana"/>
              </a:defRPr>
            </a:pPr>
            <a:r>
              <a:rPr b="1">
                <a:solidFill>
                  <a:srgbClr val="006699"/>
                </a:solidFill>
              </a:rPr>
              <a:t>public</a:t>
            </a:r>
            <a:r>
              <a:t> </a:t>
            </a:r>
            <a:r>
              <a:rPr b="1">
                <a:solidFill>
                  <a:srgbClr val="006699"/>
                </a:solidFill>
              </a:rPr>
              <a:t>static</a:t>
            </a:r>
            <a:r>
              <a:t> </a:t>
            </a:r>
            <a:r>
              <a:rPr b="1">
                <a:solidFill>
                  <a:srgbClr val="006699"/>
                </a:solidFill>
              </a:rPr>
              <a:t>void</a:t>
            </a:r>
            <a:r>
              <a:t> main(String args[]){  </a:t>
            </a:r>
          </a:p>
          <a:p>
            <a:pPr marL="0" indent="0">
              <a:spcBef>
                <a:spcPts val="0"/>
              </a:spcBef>
              <a:buClrTx/>
              <a:buSzTx/>
              <a:buNone/>
              <a:defRPr spc="0" sz="1300">
                <a:solidFill>
                  <a:srgbClr val="008200"/>
                </a:solidFill>
                <a:latin typeface="Verdana"/>
                <a:ea typeface="Verdana"/>
                <a:cs typeface="Verdana"/>
                <a:sym typeface="Verdana"/>
              </a:defRPr>
            </a:pPr>
            <a:r>
              <a:t>//Creating HashSet and adding elements</a:t>
            </a:r>
            <a:r>
              <a:rPr>
                <a:solidFill>
                  <a:srgbClr val="000000"/>
                </a:solidFill>
              </a:rPr>
              <a:t>  </a:t>
            </a:r>
            <a:endParaRPr>
              <a:solidFill>
                <a:srgbClr val="000000"/>
              </a:solidFill>
            </a:endParaRPr>
          </a:p>
          <a:p>
            <a:pPr marL="0" indent="0">
              <a:spcBef>
                <a:spcPts val="0"/>
              </a:spcBef>
              <a:buClrTx/>
              <a:buSzTx/>
              <a:buNone/>
              <a:defRPr spc="0" sz="1300">
                <a:solidFill>
                  <a:srgbClr val="000000"/>
                </a:solidFill>
                <a:latin typeface="Verdana"/>
                <a:ea typeface="Verdana"/>
                <a:cs typeface="Verdana"/>
                <a:sym typeface="Verdana"/>
              </a:defRPr>
            </a:pPr>
            <a:r>
              <a:t>HashSet&lt;String&gt; set=</a:t>
            </a:r>
            <a:r>
              <a:rPr b="1">
                <a:solidFill>
                  <a:srgbClr val="006699"/>
                </a:solidFill>
              </a:rPr>
              <a:t>new</a:t>
            </a:r>
            <a:r>
              <a:t> HashSet&lt;String&gt;();  </a:t>
            </a:r>
          </a:p>
          <a:p>
            <a:pPr marL="0" indent="0">
              <a:spcBef>
                <a:spcPts val="0"/>
              </a:spcBef>
              <a:buClrTx/>
              <a:buSzTx/>
              <a:buNone/>
              <a:defRPr spc="0" sz="1300">
                <a:solidFill>
                  <a:srgbClr val="000000"/>
                </a:solidFill>
                <a:latin typeface="Verdana"/>
                <a:ea typeface="Verdana"/>
                <a:cs typeface="Verdana"/>
                <a:sym typeface="Verdana"/>
              </a:defRPr>
            </a:pPr>
            <a:r>
              <a:t>set.add(</a:t>
            </a:r>
            <a:r>
              <a:rPr>
                <a:solidFill>
                  <a:srgbClr val="0000FF"/>
                </a:solidFill>
              </a:rPr>
              <a:t>"Ravi"</a:t>
            </a:r>
            <a:r>
              <a:t>);  </a:t>
            </a:r>
          </a:p>
          <a:p>
            <a:pPr marL="0" indent="0">
              <a:spcBef>
                <a:spcPts val="0"/>
              </a:spcBef>
              <a:buClrTx/>
              <a:buSzTx/>
              <a:buNone/>
              <a:defRPr spc="0" sz="1300">
                <a:solidFill>
                  <a:srgbClr val="000000"/>
                </a:solidFill>
                <a:latin typeface="Verdana"/>
                <a:ea typeface="Verdana"/>
                <a:cs typeface="Verdana"/>
                <a:sym typeface="Verdana"/>
              </a:defRPr>
            </a:pPr>
            <a:r>
              <a:t>set.add(</a:t>
            </a:r>
            <a:r>
              <a:rPr>
                <a:solidFill>
                  <a:srgbClr val="0000FF"/>
                </a:solidFill>
              </a:rPr>
              <a:t>"Vijay"</a:t>
            </a:r>
            <a:r>
              <a:t>);  </a:t>
            </a:r>
          </a:p>
          <a:p>
            <a:pPr marL="0" indent="0">
              <a:spcBef>
                <a:spcPts val="0"/>
              </a:spcBef>
              <a:buClrTx/>
              <a:buSzTx/>
              <a:buNone/>
              <a:defRPr spc="0" sz="1300">
                <a:solidFill>
                  <a:srgbClr val="000000"/>
                </a:solidFill>
                <a:latin typeface="Verdana"/>
                <a:ea typeface="Verdana"/>
                <a:cs typeface="Verdana"/>
                <a:sym typeface="Verdana"/>
              </a:defRPr>
            </a:pPr>
            <a:r>
              <a:t>set.add(</a:t>
            </a:r>
            <a:r>
              <a:rPr>
                <a:solidFill>
                  <a:srgbClr val="0000FF"/>
                </a:solidFill>
              </a:rPr>
              <a:t>"Ravi"</a:t>
            </a:r>
            <a:r>
              <a:t>);  </a:t>
            </a:r>
          </a:p>
          <a:p>
            <a:pPr marL="0" indent="0">
              <a:spcBef>
                <a:spcPts val="0"/>
              </a:spcBef>
              <a:buClrTx/>
              <a:buSzTx/>
              <a:buNone/>
              <a:defRPr spc="0" sz="1300">
                <a:solidFill>
                  <a:srgbClr val="000000"/>
                </a:solidFill>
                <a:latin typeface="Verdana"/>
                <a:ea typeface="Verdana"/>
                <a:cs typeface="Verdana"/>
                <a:sym typeface="Verdana"/>
              </a:defRPr>
            </a:pPr>
            <a:r>
              <a:t>set.add(</a:t>
            </a:r>
            <a:r>
              <a:rPr>
                <a:solidFill>
                  <a:srgbClr val="0000FF"/>
                </a:solidFill>
              </a:rPr>
              <a:t>"Ajay"</a:t>
            </a:r>
            <a:r>
              <a:t>);  </a:t>
            </a:r>
          </a:p>
          <a:p>
            <a:pPr marL="0" indent="0">
              <a:spcBef>
                <a:spcPts val="0"/>
              </a:spcBef>
              <a:buClrTx/>
              <a:buSzTx/>
              <a:buNone/>
              <a:defRPr spc="0" sz="1300">
                <a:solidFill>
                  <a:srgbClr val="008200"/>
                </a:solidFill>
                <a:latin typeface="Verdana"/>
                <a:ea typeface="Verdana"/>
                <a:cs typeface="Verdana"/>
                <a:sym typeface="Verdana"/>
              </a:defRPr>
            </a:pPr>
            <a:r>
              <a:t>//Traversing elements</a:t>
            </a:r>
            <a:r>
              <a:rPr>
                <a:solidFill>
                  <a:srgbClr val="000000"/>
                </a:solidFill>
              </a:rPr>
              <a:t>  </a:t>
            </a:r>
            <a:endParaRPr>
              <a:solidFill>
                <a:srgbClr val="000000"/>
              </a:solidFill>
            </a:endParaRPr>
          </a:p>
          <a:p>
            <a:pPr marL="0" indent="0">
              <a:spcBef>
                <a:spcPts val="0"/>
              </a:spcBef>
              <a:buClrTx/>
              <a:buSzTx/>
              <a:buNone/>
              <a:defRPr spc="0" sz="1300">
                <a:solidFill>
                  <a:srgbClr val="000000"/>
                </a:solidFill>
                <a:latin typeface="Verdana"/>
                <a:ea typeface="Verdana"/>
                <a:cs typeface="Verdana"/>
                <a:sym typeface="Verdana"/>
              </a:defRPr>
            </a:pPr>
            <a:r>
              <a:t>Iterator&lt;String&gt; itr=set.iterator();  </a:t>
            </a:r>
          </a:p>
          <a:p>
            <a:pPr marL="0" indent="0">
              <a:spcBef>
                <a:spcPts val="0"/>
              </a:spcBef>
              <a:buClrTx/>
              <a:buSzTx/>
              <a:buNone/>
              <a:defRPr spc="0" sz="1300">
                <a:solidFill>
                  <a:srgbClr val="000000"/>
                </a:solidFill>
                <a:latin typeface="Verdana"/>
                <a:ea typeface="Verdana"/>
                <a:cs typeface="Verdana"/>
                <a:sym typeface="Verdana"/>
              </a:defRPr>
            </a:pPr>
            <a:r>
              <a:rPr b="1">
                <a:solidFill>
                  <a:srgbClr val="006699"/>
                </a:solidFill>
              </a:rPr>
              <a:t>while</a:t>
            </a:r>
            <a:r>
              <a:t>(itr.hasNext()){  </a:t>
            </a:r>
          </a:p>
          <a:p>
            <a:pPr marL="0" indent="0">
              <a:spcBef>
                <a:spcPts val="0"/>
              </a:spcBef>
              <a:buClrTx/>
              <a:buSzTx/>
              <a:buNone/>
              <a:defRPr spc="0" sz="1300">
                <a:solidFill>
                  <a:srgbClr val="000000"/>
                </a:solidFill>
                <a:latin typeface="Verdana"/>
                <a:ea typeface="Verdana"/>
                <a:cs typeface="Verdana"/>
                <a:sym typeface="Verdana"/>
              </a:defRPr>
            </a:pPr>
            <a:r>
              <a:t>System.out.println(itr.next());  </a:t>
            </a:r>
          </a:p>
          <a:p>
            <a:pPr marL="0" indent="0">
              <a:spcBef>
                <a:spcPts val="0"/>
              </a:spcBef>
              <a:buClrTx/>
              <a:buSzTx/>
              <a:buNone/>
              <a:defRPr spc="0" sz="1300">
                <a:solidFill>
                  <a:srgbClr val="000000"/>
                </a:solidFill>
                <a:latin typeface="Verdana"/>
                <a:ea typeface="Verdana"/>
                <a:cs typeface="Verdana"/>
                <a:sym typeface="Verdana"/>
              </a:defRPr>
            </a:pPr>
            <a:r>
              <a:t>}  </a:t>
            </a:r>
          </a:p>
          <a:p>
            <a:pPr marL="0" indent="0">
              <a:spcBef>
                <a:spcPts val="0"/>
              </a:spcBef>
              <a:buClrTx/>
              <a:buSzTx/>
              <a:buNone/>
              <a:defRPr spc="0" sz="1300">
                <a:solidFill>
                  <a:srgbClr val="000000"/>
                </a:solidFill>
                <a:latin typeface="Verdana"/>
                <a:ea typeface="Verdana"/>
                <a:cs typeface="Verdana"/>
                <a:sym typeface="Verdana"/>
              </a:defRPr>
            </a:pPr>
            <a:r>
              <a:t>}  </a:t>
            </a:r>
          </a:p>
          <a:p>
            <a:pPr marL="0" indent="0">
              <a:spcBef>
                <a:spcPts val="0"/>
              </a:spcBef>
              <a:buClrTx/>
              <a:buSzTx/>
              <a:buNone/>
              <a:defRPr spc="0" sz="1300">
                <a:solidFill>
                  <a:srgbClr val="000000"/>
                </a:solidFill>
                <a:latin typeface="Verdana"/>
                <a:ea typeface="Verdana"/>
                <a:cs typeface="Verdana"/>
                <a:sym typeface="Verdana"/>
              </a:defRPr>
            </a:pPr>
            <a:r>
              <a:t>}  </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3" name="Java ARCHITECTURE"/>
          <p:cNvSpPr txBox="1"/>
          <p:nvPr>
            <p:ph type="title"/>
          </p:nvPr>
        </p:nvSpPr>
        <p:spPr>
          <a:prstGeom prst="rect">
            <a:avLst/>
          </a:prstGeom>
        </p:spPr>
        <p:txBody>
          <a:bodyPr/>
          <a:lstStyle>
            <a:lvl1pPr defTabSz="452627">
              <a:defRPr spc="79" sz="3959"/>
            </a:lvl1pPr>
          </a:lstStyle>
          <a:p>
            <a:pPr/>
            <a:r>
              <a:t>Java ARCHITECTURE</a:t>
            </a:r>
          </a:p>
        </p:txBody>
      </p:sp>
      <p:graphicFrame>
        <p:nvGraphicFramePr>
          <p:cNvPr id="164" name="Table"/>
          <p:cNvGraphicFramePr/>
          <p:nvPr/>
        </p:nvGraphicFramePr>
        <p:xfrm>
          <a:off x="977056" y="1982564"/>
          <a:ext cx="6158707" cy="6795716"/>
        </p:xfrm>
        <a:graphic xmlns:a="http://schemas.openxmlformats.org/drawingml/2006/main">
          <a:graphicData uri="http://schemas.openxmlformats.org/drawingml/2006/table">
            <a:tbl>
              <a:tblPr firstCol="0" firstRow="1" lastCol="0" lastRow="0" bandCol="0" bandRow="0" rtl="0">
                <a:tableStyleId>{BBFC77FB-9ED0-4EC9-95AA-A1379042E648}</a:tableStyleId>
              </a:tblPr>
              <a:tblGrid>
                <a:gridCol w="6158706"/>
              </a:tblGrid>
              <a:tr h="1096432">
                <a:tc>
                  <a:txBody>
                    <a:bodyPr/>
                    <a:lstStyle/>
                    <a:p>
                      <a:pPr algn="l" defTabSz="914400">
                        <a:defRPr cap="none" spc="0" sz="1800">
                          <a:solidFill>
                            <a:srgbClr val="000000"/>
                          </a:solidFill>
                        </a:defRPr>
                      </a:pPr>
                      <a:r>
                        <a:rPr>
                          <a:solidFill>
                            <a:srgbClr val="5B5854"/>
                          </a:solidFill>
                          <a:sym typeface="Avenir Next"/>
                        </a:rPr>
                        <a:t>JDK: Java Development KIT
It contains JRE and development tools like javac, javadoc etc;</a:t>
                      </a:r>
                    </a:p>
                  </a:txBody>
                  <a:tcPr marL="50800" marR="50800" marT="50800" marB="50800" anchor="t" anchorCtr="0" horzOverflow="overflow">
                    <a:lnL w="12700">
                      <a:miter lim="400000"/>
                    </a:lnL>
                    <a:lnR w="12700">
                      <a:miter lim="400000"/>
                    </a:lnR>
                  </a:tcPr>
                </a:tc>
              </a:tr>
              <a:tr h="1406292">
                <a:tc>
                  <a:txBody>
                    <a:bodyPr/>
                    <a:lstStyle/>
                    <a:p>
                      <a:pPr algn="l" defTabSz="914400">
                        <a:defRPr cap="none" spc="0" sz="1800">
                          <a:solidFill>
                            <a:srgbClr val="000000"/>
                          </a:solidFill>
                        </a:defRPr>
                      </a:pPr>
                      <a:r>
                        <a:rPr>
                          <a:solidFill>
                            <a:srgbClr val="5B5854"/>
                          </a:solidFill>
                          <a:sym typeface="Avenir Next"/>
                        </a:rPr>
                        <a:t>JRE: Java Runtime Environment
It contains set of libraries and tools for developing java application. It provides the minimum requirement for executing a java application</a:t>
                      </a:r>
                    </a:p>
                  </a:txBody>
                  <a:tcPr marL="50800" marR="50800" marT="50800" marB="50800" anchor="t" anchorCtr="0" horzOverflow="overflow">
                    <a:lnL w="12700">
                      <a:miter lim="400000"/>
                    </a:lnL>
                    <a:lnR w="12700">
                      <a:miter lim="400000"/>
                    </a:lnR>
                  </a:tcPr>
                </a:tc>
              </a:tr>
              <a:tr h="4292990">
                <a:tc>
                  <a:txBody>
                    <a:bodyPr/>
                    <a:lstStyle/>
                    <a:p>
                      <a:pPr algn="l" defTabSz="914400">
                        <a:defRPr cap="none" spc="0" sz="1800">
                          <a:solidFill>
                            <a:srgbClr val="000000"/>
                          </a:solidFill>
                        </a:defRPr>
                      </a:pPr>
                      <a:r>
                        <a:rPr>
                          <a:solidFill>
                            <a:srgbClr val="5B5854"/>
                          </a:solidFill>
                          <a:sym typeface="Avenir Next"/>
                        </a:rPr>
                        <a:t>JVM(Java Virtual Machine) acts as a run-time engine to run Java applications. JVM is the one that actually calls the main method present in a java code. JVM is a part of JRE(Java Runtime Environment).
Java applications are called WORA (Write Once Run Anywhere). This means a programmer can develop Java code on one system and can expect it to run on any other Java enabled system without any adjustment. This is all possible because of JVM.</a:t>
                      </a:r>
                    </a:p>
                  </a:txBody>
                  <a:tcPr marL="50800" marR="50800" marT="50800" marB="50800" anchor="t" anchorCtr="0" horzOverflow="overflow">
                    <a:lnL w="12700">
                      <a:miter lim="400000"/>
                    </a:lnL>
                    <a:lnR w="12700">
                      <a:miter lim="400000"/>
                    </a:lnR>
                    <a:lnB w="12700">
                      <a:miter lim="400000"/>
                    </a:lnB>
                  </a:tcPr>
                </a:tc>
              </a:tr>
            </a:tbl>
          </a:graphicData>
        </a:graphic>
      </p:graphicFrame>
      <p:pic>
        <p:nvPicPr>
          <p:cNvPr id="165" name="Image" descr="Image"/>
          <p:cNvPicPr>
            <a:picLocks noChangeAspect="1"/>
          </p:cNvPicPr>
          <p:nvPr/>
        </p:nvPicPr>
        <p:blipFill>
          <a:blip r:embed="rId2">
            <a:extLst/>
          </a:blip>
          <a:stretch>
            <a:fillRect/>
          </a:stretch>
        </p:blipFill>
        <p:spPr>
          <a:xfrm>
            <a:off x="7346950" y="2520950"/>
            <a:ext cx="4877982" cy="4215813"/>
          </a:xfrm>
          <a:prstGeom prst="rect">
            <a:avLst/>
          </a:prstGeom>
          <a:ln w="12700">
            <a:miter lim="400000"/>
          </a:ln>
          <a:effectLst>
            <a:outerShdw sx="100000" sy="100000" kx="0" ky="0" algn="b" rotWithShape="0" blurRad="127000" dist="76200" dir="2700000">
              <a:srgbClr val="000000">
                <a:alpha val="75000"/>
              </a:srgbClr>
            </a:outerShdw>
          </a:effectLst>
        </p:spPr>
      </p:pic>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6" name="HashMap class…"/>
          <p:cNvSpPr txBox="1"/>
          <p:nvPr>
            <p:ph type="body" idx="1"/>
          </p:nvPr>
        </p:nvSpPr>
        <p:spPr>
          <a:xfrm>
            <a:off x="673100" y="738606"/>
            <a:ext cx="11658600" cy="8100594"/>
          </a:xfrm>
          <a:prstGeom prst="rect">
            <a:avLst/>
          </a:prstGeom>
        </p:spPr>
        <p:txBody>
          <a:bodyPr/>
          <a:lstStyle/>
          <a:p>
            <a:pPr marL="0" indent="0" defTabSz="355600">
              <a:spcBef>
                <a:spcPts val="0"/>
              </a:spcBef>
              <a:buClrTx/>
              <a:buSzTx/>
              <a:buNone/>
              <a:defRPr b="1" spc="0" sz="1700">
                <a:solidFill>
                  <a:srgbClr val="000000"/>
                </a:solidFill>
                <a:latin typeface="Helvetica Neue"/>
                <a:ea typeface="Helvetica Neue"/>
                <a:cs typeface="Helvetica Neue"/>
                <a:sym typeface="Helvetica Neue"/>
              </a:defRPr>
            </a:pPr>
            <a:r>
              <a:t>HashMap class</a:t>
            </a:r>
          </a:p>
          <a:p>
            <a:pPr marL="0" indent="0" defTabSz="355600">
              <a:spcBef>
                <a:spcPts val="0"/>
              </a:spcBef>
              <a:buClrTx/>
              <a:buSzTx/>
              <a:buNone/>
              <a:defRPr spc="0" sz="1200">
                <a:solidFill>
                  <a:srgbClr val="000000"/>
                </a:solidFill>
                <a:latin typeface="Helvetica Neue"/>
                <a:ea typeface="Helvetica Neue"/>
                <a:cs typeface="Helvetica Neue"/>
                <a:sym typeface="Helvetica Neue"/>
              </a:defRPr>
            </a:pPr>
          </a:p>
          <a:p>
            <a:pPr marL="0" indent="0" defTabSz="355600">
              <a:spcBef>
                <a:spcPts val="0"/>
              </a:spcBef>
              <a:buClrTx/>
              <a:buSzTx/>
              <a:buNone/>
              <a:defRPr spc="0" sz="1200">
                <a:solidFill>
                  <a:srgbClr val="000000"/>
                </a:solidFill>
                <a:latin typeface="Helvetica Neue"/>
                <a:ea typeface="Helvetica Neue"/>
                <a:cs typeface="Helvetica Neue"/>
                <a:sym typeface="Helvetica Neue"/>
              </a:defRPr>
            </a:pPr>
            <a:r>
              <a:t>Java HashMap class implements the map interface by using a hash table. It inherits AbstractMap class and implements Map interface.</a:t>
            </a:r>
          </a:p>
          <a:p>
            <a:pPr marL="0" indent="0" defTabSz="355600">
              <a:spcBef>
                <a:spcPts val="0"/>
              </a:spcBef>
              <a:buClrTx/>
              <a:buSzTx/>
              <a:buNone/>
              <a:defRPr b="1" spc="0" sz="1400">
                <a:solidFill>
                  <a:srgbClr val="000000"/>
                </a:solidFill>
                <a:latin typeface="Helvetica Neue"/>
                <a:ea typeface="Helvetica Neue"/>
                <a:cs typeface="Helvetica Neue"/>
                <a:sym typeface="Helvetica Neue"/>
              </a:defRPr>
            </a:pPr>
          </a:p>
          <a:p>
            <a:pPr marL="0" indent="0" defTabSz="355600">
              <a:spcBef>
                <a:spcPts val="0"/>
              </a:spcBef>
              <a:buClrTx/>
              <a:buSzTx/>
              <a:buNone/>
              <a:defRPr spc="0" sz="1200">
                <a:solidFill>
                  <a:srgbClr val="000000"/>
                </a:solidFill>
                <a:latin typeface="Helvetica Neue"/>
                <a:ea typeface="Helvetica Neue"/>
                <a:cs typeface="Helvetica Neue"/>
                <a:sym typeface="Helvetica Neue"/>
              </a:defRPr>
            </a:pPr>
            <a:r>
              <a:t>	◦	Java HashMap class contains values based on the key.</a:t>
            </a:r>
          </a:p>
          <a:p>
            <a:pPr marL="0" indent="0" defTabSz="355600">
              <a:spcBef>
                <a:spcPts val="0"/>
              </a:spcBef>
              <a:buClrTx/>
              <a:buSzTx/>
              <a:buNone/>
              <a:defRPr spc="0" sz="1200">
                <a:solidFill>
                  <a:srgbClr val="000000"/>
                </a:solidFill>
                <a:latin typeface="Helvetica Neue"/>
                <a:ea typeface="Helvetica Neue"/>
                <a:cs typeface="Helvetica Neue"/>
                <a:sym typeface="Helvetica Neue"/>
              </a:defRPr>
            </a:pPr>
            <a:r>
              <a:t>	◦	Java HashMap class contains only unique keys.</a:t>
            </a:r>
          </a:p>
          <a:p>
            <a:pPr marL="0" indent="0" defTabSz="355600">
              <a:spcBef>
                <a:spcPts val="0"/>
              </a:spcBef>
              <a:buClrTx/>
              <a:buSzTx/>
              <a:buNone/>
              <a:defRPr spc="0" sz="1200">
                <a:solidFill>
                  <a:srgbClr val="000000"/>
                </a:solidFill>
                <a:latin typeface="Helvetica Neue"/>
                <a:ea typeface="Helvetica Neue"/>
                <a:cs typeface="Helvetica Neue"/>
                <a:sym typeface="Helvetica Neue"/>
              </a:defRPr>
            </a:pPr>
            <a:r>
              <a:t>	◦	Java HashMap class may have one null key and multiple null values</a:t>
            </a:r>
          </a:p>
          <a:p>
            <a:pPr marL="0" indent="0" defTabSz="355600">
              <a:spcBef>
                <a:spcPts val="0"/>
              </a:spcBef>
              <a:buClrTx/>
              <a:buSzTx/>
              <a:buNone/>
              <a:defRPr spc="0" sz="1200">
                <a:solidFill>
                  <a:srgbClr val="000000"/>
                </a:solidFill>
                <a:latin typeface="Helvetica Neue"/>
                <a:ea typeface="Helvetica Neue"/>
                <a:cs typeface="Helvetica Neue"/>
                <a:sym typeface="Helvetica Neue"/>
              </a:defRPr>
            </a:pPr>
            <a:r>
              <a:t>	◦	Java HashMap class maintains no order.</a:t>
            </a:r>
          </a:p>
          <a:p>
            <a:pPr marL="0" indent="0" defTabSz="355600">
              <a:spcBef>
                <a:spcPts val="0"/>
              </a:spcBef>
              <a:buClrTx/>
              <a:buSzTx/>
              <a:buNone/>
              <a:defRPr spc="0" sz="1200">
                <a:solidFill>
                  <a:srgbClr val="000000"/>
                </a:solidFill>
                <a:latin typeface="Helvetica Neue"/>
                <a:ea typeface="Helvetica Neue"/>
                <a:cs typeface="Helvetica Neue"/>
                <a:sym typeface="Helvetica Neue"/>
              </a:defRPr>
            </a:pPr>
          </a:p>
          <a:p>
            <a:pPr marL="0" indent="139700">
              <a:spcBef>
                <a:spcPts val="0"/>
              </a:spcBef>
              <a:buClr>
                <a:srgbClr val="006699"/>
              </a:buClr>
              <a:buSzTx/>
              <a:buFont typeface="Verdana"/>
              <a:buNone/>
              <a:defRPr spc="0" sz="1300">
                <a:solidFill>
                  <a:srgbClr val="000000"/>
                </a:solidFill>
                <a:latin typeface="Verdana"/>
                <a:ea typeface="Verdana"/>
                <a:cs typeface="Verdana"/>
                <a:sym typeface="Verdana"/>
              </a:defRPr>
            </a:pPr>
            <a:r>
              <a:rPr b="1">
                <a:solidFill>
                  <a:srgbClr val="006699"/>
                </a:solidFill>
              </a:rPr>
              <a:t>import</a:t>
            </a:r>
            <a:r>
              <a:t> java.util.*;  </a:t>
            </a:r>
          </a:p>
          <a:p>
            <a:pPr marL="0" indent="139700">
              <a:spcBef>
                <a:spcPts val="0"/>
              </a:spcBef>
              <a:buClr>
                <a:srgbClr val="006699"/>
              </a:buClr>
              <a:buSzTx/>
              <a:buFont typeface="Verdana"/>
              <a:buNone/>
              <a:defRPr spc="0" sz="1300">
                <a:solidFill>
                  <a:srgbClr val="000000"/>
                </a:solidFill>
                <a:latin typeface="Verdana"/>
                <a:ea typeface="Verdana"/>
                <a:cs typeface="Verdana"/>
                <a:sym typeface="Verdana"/>
              </a:defRPr>
            </a:pPr>
            <a:r>
              <a:rPr b="1">
                <a:solidFill>
                  <a:srgbClr val="006699"/>
                </a:solidFill>
              </a:rPr>
              <a:t>public</a:t>
            </a:r>
            <a:r>
              <a:t> </a:t>
            </a:r>
            <a:r>
              <a:rPr b="1">
                <a:solidFill>
                  <a:srgbClr val="006699"/>
                </a:solidFill>
              </a:rPr>
              <a:t>class</a:t>
            </a:r>
            <a:r>
              <a:t> HashMap2 {  </a:t>
            </a:r>
          </a:p>
          <a:p>
            <a:pPr marL="0" indent="139700">
              <a:spcBef>
                <a:spcPts val="0"/>
              </a:spcBef>
              <a:buClr>
                <a:srgbClr val="006699"/>
              </a:buClr>
              <a:buSzTx/>
              <a:buFont typeface="Verdana"/>
              <a:buNone/>
              <a:defRPr spc="0" sz="1300">
                <a:solidFill>
                  <a:srgbClr val="000000"/>
                </a:solidFill>
                <a:latin typeface="Verdana"/>
                <a:ea typeface="Verdana"/>
                <a:cs typeface="Verdana"/>
                <a:sym typeface="Verdana"/>
              </a:defRPr>
            </a:pPr>
            <a:r>
              <a:t>   </a:t>
            </a:r>
            <a:r>
              <a:rPr b="1">
                <a:solidFill>
                  <a:srgbClr val="006699"/>
                </a:solidFill>
              </a:rPr>
              <a:t>public</a:t>
            </a:r>
            <a:r>
              <a:t> </a:t>
            </a:r>
            <a:r>
              <a:rPr b="1">
                <a:solidFill>
                  <a:srgbClr val="006699"/>
                </a:solidFill>
              </a:rPr>
              <a:t>static</a:t>
            </a:r>
            <a:r>
              <a:t> </a:t>
            </a:r>
            <a:r>
              <a:rPr b="1">
                <a:solidFill>
                  <a:srgbClr val="006699"/>
                </a:solidFill>
              </a:rPr>
              <a:t>void</a:t>
            </a:r>
            <a:r>
              <a:t> main(String args[]) {  </a:t>
            </a:r>
          </a:p>
          <a:p>
            <a:pPr marL="0" indent="139700">
              <a:spcBef>
                <a:spcPts val="0"/>
              </a:spcBef>
              <a:buClr>
                <a:srgbClr val="006699"/>
              </a:buClr>
              <a:buSzTx/>
              <a:buFont typeface="Verdana"/>
              <a:buNone/>
              <a:defRPr spc="0" sz="1300">
                <a:solidFill>
                  <a:srgbClr val="000000"/>
                </a:solidFill>
                <a:latin typeface="Verdana"/>
                <a:ea typeface="Verdana"/>
                <a:cs typeface="Verdana"/>
                <a:sym typeface="Verdana"/>
              </a:defRPr>
            </a:pPr>
            <a:r>
              <a:t>    HashMap&lt;Integer,String&gt; map=</a:t>
            </a:r>
            <a:r>
              <a:rPr b="1">
                <a:solidFill>
                  <a:srgbClr val="006699"/>
                </a:solidFill>
              </a:rPr>
              <a:t>new</a:t>
            </a:r>
            <a:r>
              <a:t> HashMap&lt;Integer,String&gt;();          </a:t>
            </a:r>
          </a:p>
          <a:p>
            <a:pPr marL="0" indent="139700">
              <a:spcBef>
                <a:spcPts val="0"/>
              </a:spcBef>
              <a:buClr>
                <a:srgbClr val="006699"/>
              </a:buClr>
              <a:buSzTx/>
              <a:buFont typeface="Verdana"/>
              <a:buNone/>
              <a:defRPr spc="0" sz="1300">
                <a:solidFill>
                  <a:srgbClr val="000000"/>
                </a:solidFill>
                <a:latin typeface="Verdana"/>
                <a:ea typeface="Verdana"/>
                <a:cs typeface="Verdana"/>
                <a:sym typeface="Verdana"/>
              </a:defRPr>
            </a:pPr>
            <a:r>
              <a:t>      map.put(</a:t>
            </a:r>
            <a:r>
              <a:rPr>
                <a:solidFill>
                  <a:srgbClr val="C00000"/>
                </a:solidFill>
              </a:rPr>
              <a:t>100</a:t>
            </a:r>
            <a:r>
              <a:t>,</a:t>
            </a:r>
            <a:r>
              <a:rPr>
                <a:solidFill>
                  <a:srgbClr val="0000FF"/>
                </a:solidFill>
              </a:rPr>
              <a:t>"Amit"</a:t>
            </a:r>
            <a:r>
              <a:t>);    </a:t>
            </a:r>
          </a:p>
          <a:p>
            <a:pPr marL="0" indent="139700">
              <a:spcBef>
                <a:spcPts val="0"/>
              </a:spcBef>
              <a:buClr>
                <a:srgbClr val="006699"/>
              </a:buClr>
              <a:buSzTx/>
              <a:buFont typeface="Verdana"/>
              <a:buNone/>
              <a:defRPr spc="0" sz="1300">
                <a:solidFill>
                  <a:srgbClr val="000000"/>
                </a:solidFill>
                <a:latin typeface="Verdana"/>
                <a:ea typeface="Verdana"/>
                <a:cs typeface="Verdana"/>
                <a:sym typeface="Verdana"/>
              </a:defRPr>
            </a:pPr>
            <a:r>
              <a:t>      map.put(</a:t>
            </a:r>
            <a:r>
              <a:rPr>
                <a:solidFill>
                  <a:srgbClr val="C00000"/>
                </a:solidFill>
              </a:rPr>
              <a:t>101</a:t>
            </a:r>
            <a:r>
              <a:t>,</a:t>
            </a:r>
            <a:r>
              <a:rPr>
                <a:solidFill>
                  <a:srgbClr val="0000FF"/>
                </a:solidFill>
              </a:rPr>
              <a:t>"Vijay"</a:t>
            </a:r>
            <a:r>
              <a:t>);    </a:t>
            </a:r>
          </a:p>
          <a:p>
            <a:pPr marL="0" indent="139700">
              <a:spcBef>
                <a:spcPts val="0"/>
              </a:spcBef>
              <a:buClr>
                <a:srgbClr val="006699"/>
              </a:buClr>
              <a:buSzTx/>
              <a:buFont typeface="Verdana"/>
              <a:buNone/>
              <a:defRPr spc="0" sz="1300">
                <a:solidFill>
                  <a:srgbClr val="000000"/>
                </a:solidFill>
                <a:latin typeface="Verdana"/>
                <a:ea typeface="Verdana"/>
                <a:cs typeface="Verdana"/>
                <a:sym typeface="Verdana"/>
              </a:defRPr>
            </a:pPr>
            <a:r>
              <a:t>      map.put(</a:t>
            </a:r>
            <a:r>
              <a:rPr>
                <a:solidFill>
                  <a:srgbClr val="C00000"/>
                </a:solidFill>
              </a:rPr>
              <a:t>102</a:t>
            </a:r>
            <a:r>
              <a:t>,</a:t>
            </a:r>
            <a:r>
              <a:rPr>
                <a:solidFill>
                  <a:srgbClr val="0000FF"/>
                </a:solidFill>
              </a:rPr>
              <a:t>"Rahul"</a:t>
            </a:r>
            <a:r>
              <a:t>);  </a:t>
            </a:r>
          </a:p>
          <a:p>
            <a:pPr marL="0" indent="139700">
              <a:spcBef>
                <a:spcPts val="0"/>
              </a:spcBef>
              <a:buClr>
                <a:srgbClr val="006699"/>
              </a:buClr>
              <a:buSzTx/>
              <a:buFont typeface="Verdana"/>
              <a:buNone/>
              <a:defRPr spc="0" sz="1300">
                <a:solidFill>
                  <a:srgbClr val="000000"/>
                </a:solidFill>
                <a:latin typeface="Verdana"/>
                <a:ea typeface="Verdana"/>
                <a:cs typeface="Verdana"/>
                <a:sym typeface="Verdana"/>
              </a:defRPr>
            </a:pPr>
            <a:r>
              <a:t>      map.put(</a:t>
            </a:r>
            <a:r>
              <a:rPr>
                <a:solidFill>
                  <a:srgbClr val="C00000"/>
                </a:solidFill>
              </a:rPr>
              <a:t>103</a:t>
            </a:r>
            <a:r>
              <a:t>, </a:t>
            </a:r>
            <a:r>
              <a:rPr>
                <a:solidFill>
                  <a:srgbClr val="0000FF"/>
                </a:solidFill>
              </a:rPr>
              <a:t>"Gaurav"</a:t>
            </a:r>
            <a:r>
              <a:t>);  </a:t>
            </a:r>
          </a:p>
          <a:p>
            <a:pPr marL="0" indent="139700">
              <a:spcBef>
                <a:spcPts val="0"/>
              </a:spcBef>
              <a:buClr>
                <a:srgbClr val="006699"/>
              </a:buClr>
              <a:buSzTx/>
              <a:buFont typeface="Verdana"/>
              <a:buNone/>
              <a:defRPr spc="0" sz="1300">
                <a:solidFill>
                  <a:srgbClr val="0000FF"/>
                </a:solidFill>
                <a:latin typeface="Verdana"/>
                <a:ea typeface="Verdana"/>
                <a:cs typeface="Verdana"/>
                <a:sym typeface="Verdana"/>
              </a:defRPr>
            </a:pPr>
            <a:r>
              <a:rPr>
                <a:solidFill>
                  <a:srgbClr val="000000"/>
                </a:solidFill>
              </a:rPr>
              <a:t>    System.out.println(</a:t>
            </a:r>
            <a:r>
              <a:t>"Initial list of elements: "</a:t>
            </a:r>
            <a:r>
              <a:rPr>
                <a:solidFill>
                  <a:srgbClr val="000000"/>
                </a:solidFill>
              </a:rPr>
              <a:t>+map);  </a:t>
            </a:r>
            <a:endParaRPr>
              <a:solidFill>
                <a:srgbClr val="000000"/>
              </a:solidFill>
            </a:endParaRPr>
          </a:p>
          <a:p>
            <a:pPr marL="0" indent="139700">
              <a:spcBef>
                <a:spcPts val="0"/>
              </a:spcBef>
              <a:buClr>
                <a:srgbClr val="006699"/>
              </a:buClr>
              <a:buSzTx/>
              <a:buFont typeface="Verdana"/>
              <a:buNone/>
              <a:defRPr spc="0" sz="1300">
                <a:solidFill>
                  <a:srgbClr val="008200"/>
                </a:solidFill>
                <a:latin typeface="Verdana"/>
                <a:ea typeface="Verdana"/>
                <a:cs typeface="Verdana"/>
                <a:sym typeface="Verdana"/>
              </a:defRPr>
            </a:pPr>
            <a:r>
              <a:rPr>
                <a:solidFill>
                  <a:srgbClr val="000000"/>
                </a:solidFill>
              </a:rPr>
              <a:t>    </a:t>
            </a:r>
            <a:r>
              <a:t>//key-based removal</a:t>
            </a:r>
            <a:r>
              <a:rPr>
                <a:solidFill>
                  <a:srgbClr val="000000"/>
                </a:solidFill>
              </a:rPr>
              <a:t>  </a:t>
            </a:r>
            <a:endParaRPr>
              <a:solidFill>
                <a:srgbClr val="000000"/>
              </a:solidFill>
            </a:endParaRPr>
          </a:p>
          <a:p>
            <a:pPr marL="0" indent="139700">
              <a:spcBef>
                <a:spcPts val="0"/>
              </a:spcBef>
              <a:buClr>
                <a:srgbClr val="006699"/>
              </a:buClr>
              <a:buSzTx/>
              <a:buFont typeface="Verdana"/>
              <a:buNone/>
              <a:defRPr spc="0" sz="1300">
                <a:solidFill>
                  <a:srgbClr val="000000"/>
                </a:solidFill>
                <a:latin typeface="Verdana"/>
                <a:ea typeface="Verdana"/>
                <a:cs typeface="Verdana"/>
                <a:sym typeface="Verdana"/>
              </a:defRPr>
            </a:pPr>
            <a:r>
              <a:t>    map.remove(</a:t>
            </a:r>
            <a:r>
              <a:rPr>
                <a:solidFill>
                  <a:srgbClr val="C00000"/>
                </a:solidFill>
              </a:rPr>
              <a:t>100</a:t>
            </a:r>
            <a:r>
              <a:t>);  </a:t>
            </a:r>
          </a:p>
          <a:p>
            <a:pPr marL="0" indent="139700">
              <a:spcBef>
                <a:spcPts val="0"/>
              </a:spcBef>
              <a:buClr>
                <a:srgbClr val="006699"/>
              </a:buClr>
              <a:buSzTx/>
              <a:buFont typeface="Verdana"/>
              <a:buNone/>
              <a:defRPr spc="0" sz="1300">
                <a:solidFill>
                  <a:srgbClr val="0000FF"/>
                </a:solidFill>
                <a:latin typeface="Verdana"/>
                <a:ea typeface="Verdana"/>
                <a:cs typeface="Verdana"/>
                <a:sym typeface="Verdana"/>
              </a:defRPr>
            </a:pPr>
            <a:r>
              <a:rPr>
                <a:solidFill>
                  <a:srgbClr val="000000"/>
                </a:solidFill>
              </a:rPr>
              <a:t>    System.out.println(</a:t>
            </a:r>
            <a:r>
              <a:t>"Updated list of elements: "</a:t>
            </a:r>
            <a:r>
              <a:rPr>
                <a:solidFill>
                  <a:srgbClr val="000000"/>
                </a:solidFill>
              </a:rPr>
              <a:t>+map);  </a:t>
            </a:r>
            <a:endParaRPr>
              <a:solidFill>
                <a:srgbClr val="000000"/>
              </a:solidFill>
            </a:endParaRPr>
          </a:p>
          <a:p>
            <a:pPr marL="0" indent="139700">
              <a:spcBef>
                <a:spcPts val="0"/>
              </a:spcBef>
              <a:buClr>
                <a:srgbClr val="006699"/>
              </a:buClr>
              <a:buSzTx/>
              <a:buFont typeface="Verdana"/>
              <a:buNone/>
              <a:defRPr spc="0" sz="1300">
                <a:solidFill>
                  <a:srgbClr val="008200"/>
                </a:solidFill>
                <a:latin typeface="Verdana"/>
                <a:ea typeface="Verdana"/>
                <a:cs typeface="Verdana"/>
                <a:sym typeface="Verdana"/>
              </a:defRPr>
            </a:pPr>
            <a:r>
              <a:rPr>
                <a:solidFill>
                  <a:srgbClr val="000000"/>
                </a:solidFill>
              </a:rPr>
              <a:t>    </a:t>
            </a:r>
            <a:r>
              <a:t>//value-based removal</a:t>
            </a:r>
            <a:r>
              <a:rPr>
                <a:solidFill>
                  <a:srgbClr val="000000"/>
                </a:solidFill>
              </a:rPr>
              <a:t>  </a:t>
            </a:r>
            <a:endParaRPr>
              <a:solidFill>
                <a:srgbClr val="000000"/>
              </a:solidFill>
            </a:endParaRPr>
          </a:p>
          <a:p>
            <a:pPr marL="0" indent="139700">
              <a:spcBef>
                <a:spcPts val="0"/>
              </a:spcBef>
              <a:buClr>
                <a:srgbClr val="006699"/>
              </a:buClr>
              <a:buSzTx/>
              <a:buFont typeface="Verdana"/>
              <a:buNone/>
              <a:defRPr spc="0" sz="1300">
                <a:solidFill>
                  <a:srgbClr val="000000"/>
                </a:solidFill>
                <a:latin typeface="Verdana"/>
                <a:ea typeface="Verdana"/>
                <a:cs typeface="Verdana"/>
                <a:sym typeface="Verdana"/>
              </a:defRPr>
            </a:pPr>
            <a:r>
              <a:t>    map.remove(</a:t>
            </a:r>
            <a:r>
              <a:rPr>
                <a:solidFill>
                  <a:srgbClr val="C00000"/>
                </a:solidFill>
              </a:rPr>
              <a:t>101</a:t>
            </a:r>
            <a:r>
              <a:t>);  </a:t>
            </a:r>
          </a:p>
          <a:p>
            <a:pPr marL="0" indent="139700">
              <a:spcBef>
                <a:spcPts val="0"/>
              </a:spcBef>
              <a:buClr>
                <a:srgbClr val="006699"/>
              </a:buClr>
              <a:buSzTx/>
              <a:buFont typeface="Verdana"/>
              <a:buNone/>
              <a:defRPr spc="0" sz="1300">
                <a:solidFill>
                  <a:srgbClr val="0000FF"/>
                </a:solidFill>
                <a:latin typeface="Verdana"/>
                <a:ea typeface="Verdana"/>
                <a:cs typeface="Verdana"/>
                <a:sym typeface="Verdana"/>
              </a:defRPr>
            </a:pPr>
            <a:r>
              <a:rPr>
                <a:solidFill>
                  <a:srgbClr val="000000"/>
                </a:solidFill>
              </a:rPr>
              <a:t>    System.out.println(</a:t>
            </a:r>
            <a:r>
              <a:t>"Updated list of elements: "</a:t>
            </a:r>
            <a:r>
              <a:rPr>
                <a:solidFill>
                  <a:srgbClr val="000000"/>
                </a:solidFill>
              </a:rPr>
              <a:t>+map);  </a:t>
            </a:r>
            <a:endParaRPr>
              <a:solidFill>
                <a:srgbClr val="000000"/>
              </a:solidFill>
            </a:endParaRPr>
          </a:p>
          <a:p>
            <a:pPr marL="0" indent="139700">
              <a:spcBef>
                <a:spcPts val="0"/>
              </a:spcBef>
              <a:buClr>
                <a:srgbClr val="006699"/>
              </a:buClr>
              <a:buSzTx/>
              <a:buFont typeface="Verdana"/>
              <a:buNone/>
              <a:defRPr spc="0" sz="1300">
                <a:solidFill>
                  <a:srgbClr val="008200"/>
                </a:solidFill>
                <a:latin typeface="Verdana"/>
                <a:ea typeface="Verdana"/>
                <a:cs typeface="Verdana"/>
                <a:sym typeface="Verdana"/>
              </a:defRPr>
            </a:pPr>
            <a:r>
              <a:rPr>
                <a:solidFill>
                  <a:srgbClr val="000000"/>
                </a:solidFill>
              </a:rPr>
              <a:t>    </a:t>
            </a:r>
            <a:r>
              <a:t>//key-value pair based removal</a:t>
            </a:r>
            <a:r>
              <a:rPr>
                <a:solidFill>
                  <a:srgbClr val="000000"/>
                </a:solidFill>
              </a:rPr>
              <a:t>  </a:t>
            </a:r>
            <a:endParaRPr>
              <a:solidFill>
                <a:srgbClr val="000000"/>
              </a:solidFill>
            </a:endParaRPr>
          </a:p>
          <a:p>
            <a:pPr marL="0" indent="139700">
              <a:spcBef>
                <a:spcPts val="0"/>
              </a:spcBef>
              <a:buClr>
                <a:srgbClr val="006699"/>
              </a:buClr>
              <a:buSzTx/>
              <a:buFont typeface="Verdana"/>
              <a:buNone/>
              <a:defRPr spc="0" sz="1300">
                <a:solidFill>
                  <a:srgbClr val="000000"/>
                </a:solidFill>
                <a:latin typeface="Verdana"/>
                <a:ea typeface="Verdana"/>
                <a:cs typeface="Verdana"/>
                <a:sym typeface="Verdana"/>
              </a:defRPr>
            </a:pPr>
            <a:r>
              <a:t>    map.remove(</a:t>
            </a:r>
            <a:r>
              <a:rPr>
                <a:solidFill>
                  <a:srgbClr val="C00000"/>
                </a:solidFill>
              </a:rPr>
              <a:t>102</a:t>
            </a:r>
            <a:r>
              <a:t>, </a:t>
            </a:r>
            <a:r>
              <a:rPr>
                <a:solidFill>
                  <a:srgbClr val="0000FF"/>
                </a:solidFill>
              </a:rPr>
              <a:t>"Rahul"</a:t>
            </a:r>
            <a:r>
              <a:t>);  </a:t>
            </a:r>
          </a:p>
          <a:p>
            <a:pPr marL="0" indent="139700">
              <a:spcBef>
                <a:spcPts val="0"/>
              </a:spcBef>
              <a:buClr>
                <a:srgbClr val="006699"/>
              </a:buClr>
              <a:buSzTx/>
              <a:buFont typeface="Verdana"/>
              <a:buNone/>
              <a:defRPr spc="0" sz="1300">
                <a:solidFill>
                  <a:srgbClr val="0000FF"/>
                </a:solidFill>
                <a:latin typeface="Verdana"/>
                <a:ea typeface="Verdana"/>
                <a:cs typeface="Verdana"/>
                <a:sym typeface="Verdana"/>
              </a:defRPr>
            </a:pPr>
            <a:r>
              <a:rPr>
                <a:solidFill>
                  <a:srgbClr val="000000"/>
                </a:solidFill>
              </a:rPr>
              <a:t>    System.out.println(</a:t>
            </a:r>
            <a:r>
              <a:t>"Updated list of elements: "</a:t>
            </a:r>
            <a:r>
              <a:rPr>
                <a:solidFill>
                  <a:srgbClr val="000000"/>
                </a:solidFill>
              </a:rPr>
              <a:t>+map);  </a:t>
            </a:r>
            <a:endParaRPr>
              <a:solidFill>
                <a:srgbClr val="000000"/>
              </a:solidFill>
            </a:endParaRPr>
          </a:p>
          <a:p>
            <a:pPr marL="0" indent="139700">
              <a:spcBef>
                <a:spcPts val="0"/>
              </a:spcBef>
              <a:buClr>
                <a:srgbClr val="006699"/>
              </a:buClr>
              <a:buSzTx/>
              <a:buFont typeface="Verdana"/>
              <a:buNone/>
              <a:defRPr spc="0" sz="1300">
                <a:solidFill>
                  <a:srgbClr val="000000"/>
                </a:solidFill>
                <a:latin typeface="Verdana"/>
                <a:ea typeface="Verdana"/>
                <a:cs typeface="Verdana"/>
                <a:sym typeface="Verdana"/>
              </a:defRPr>
            </a:pPr>
            <a:r>
              <a:t>   }      </a:t>
            </a:r>
          </a:p>
          <a:p>
            <a:pPr marL="0" indent="139700">
              <a:spcBef>
                <a:spcPts val="0"/>
              </a:spcBef>
              <a:buClr>
                <a:srgbClr val="006699"/>
              </a:buClr>
              <a:buSzTx/>
              <a:buFont typeface="Verdana"/>
              <a:buNone/>
              <a:defRPr spc="0" sz="1300">
                <a:solidFill>
                  <a:srgbClr val="000000"/>
                </a:solidFill>
                <a:latin typeface="Verdana"/>
                <a:ea typeface="Verdana"/>
                <a:cs typeface="Verdana"/>
                <a:sym typeface="Verdana"/>
              </a:defRPr>
            </a:pPr>
            <a:r>
              <a:t>}  </a:t>
            </a:r>
          </a:p>
        </p:txBody>
      </p:sp>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8" name="HashTable"/>
          <p:cNvSpPr txBox="1"/>
          <p:nvPr>
            <p:ph type="title"/>
          </p:nvPr>
        </p:nvSpPr>
        <p:spPr>
          <a:prstGeom prst="rect">
            <a:avLst/>
          </a:prstGeom>
        </p:spPr>
        <p:txBody>
          <a:bodyPr/>
          <a:lstStyle>
            <a:lvl1pPr defTabSz="452627">
              <a:defRPr spc="79" sz="3959"/>
            </a:lvl1pPr>
          </a:lstStyle>
          <a:p>
            <a:pPr/>
            <a:r>
              <a:t>HashTable</a:t>
            </a:r>
          </a:p>
        </p:txBody>
      </p:sp>
      <p:sp>
        <p:nvSpPr>
          <p:cNvPr id="259" name="Java Hashtable class implements a hashtable, which maps keys to values. It inherits Dictionary class and implements the Map interface.…"/>
          <p:cNvSpPr txBox="1"/>
          <p:nvPr>
            <p:ph type="body" idx="1"/>
          </p:nvPr>
        </p:nvSpPr>
        <p:spPr>
          <a:xfrm>
            <a:off x="673100" y="1457969"/>
            <a:ext cx="11658600" cy="7381231"/>
          </a:xfrm>
          <a:prstGeom prst="rect">
            <a:avLst/>
          </a:prstGeom>
        </p:spPr>
        <p:txBody>
          <a:bodyPr/>
          <a:lstStyle/>
          <a:p>
            <a:pPr marL="0" indent="0" defTabSz="355600">
              <a:spcBef>
                <a:spcPts val="0"/>
              </a:spcBef>
              <a:buClrTx/>
              <a:buSzTx/>
              <a:buNone/>
              <a:defRPr spc="0" sz="1500">
                <a:solidFill>
                  <a:srgbClr val="000000"/>
                </a:solidFill>
                <a:latin typeface="Avenir Next"/>
                <a:ea typeface="Avenir Next"/>
                <a:cs typeface="Avenir Next"/>
                <a:sym typeface="Avenir Next"/>
              </a:defRPr>
            </a:pPr>
          </a:p>
          <a:p>
            <a:pPr marL="0" indent="0" defTabSz="355600">
              <a:spcBef>
                <a:spcPts val="0"/>
              </a:spcBef>
              <a:buClrTx/>
              <a:buSzTx/>
              <a:buNone/>
              <a:defRPr spc="0" sz="1500">
                <a:solidFill>
                  <a:srgbClr val="000000"/>
                </a:solidFill>
                <a:latin typeface="Avenir Next"/>
                <a:ea typeface="Avenir Next"/>
                <a:cs typeface="Avenir Next"/>
                <a:sym typeface="Avenir Next"/>
              </a:defRPr>
            </a:pPr>
            <a:r>
              <a:t>Java Hashtable class implements a hashtable, which maps keys to values. It inherits Dictionary class and implements the Map interface.</a:t>
            </a:r>
          </a:p>
          <a:p>
            <a:pPr marL="0" indent="0" defTabSz="355600">
              <a:spcBef>
                <a:spcPts val="0"/>
              </a:spcBef>
              <a:buClrTx/>
              <a:buSzTx/>
              <a:buNone/>
              <a:defRPr spc="0" sz="1500">
                <a:solidFill>
                  <a:srgbClr val="000000"/>
                </a:solidFill>
                <a:latin typeface="Avenir Next"/>
                <a:ea typeface="Avenir Next"/>
                <a:cs typeface="Avenir Next"/>
                <a:sym typeface="Avenir Next"/>
              </a:defRPr>
            </a:pPr>
            <a:r>
              <a:t>Points to remember</a:t>
            </a:r>
          </a:p>
          <a:p>
            <a:pPr marL="0" indent="0" defTabSz="355600">
              <a:spcBef>
                <a:spcPts val="0"/>
              </a:spcBef>
              <a:buClrTx/>
              <a:buSzTx/>
              <a:buNone/>
              <a:defRPr spc="0" sz="1500">
                <a:solidFill>
                  <a:srgbClr val="000000"/>
                </a:solidFill>
                <a:latin typeface="Avenir Next"/>
                <a:ea typeface="Avenir Next"/>
                <a:cs typeface="Avenir Next"/>
                <a:sym typeface="Avenir Next"/>
              </a:defRPr>
            </a:pPr>
            <a:r>
              <a:t>	◦	A Hashtable is an array of a list. Each list is known as a bucket. The position of the bucket is identified by calling the hashcode() method. A Hashtable contains values based on the key.</a:t>
            </a:r>
          </a:p>
          <a:p>
            <a:pPr marL="0" indent="0" defTabSz="355600">
              <a:spcBef>
                <a:spcPts val="0"/>
              </a:spcBef>
              <a:buClrTx/>
              <a:buSzTx/>
              <a:buNone/>
              <a:defRPr spc="0" sz="1500">
                <a:solidFill>
                  <a:srgbClr val="000000"/>
                </a:solidFill>
                <a:latin typeface="Avenir Next"/>
                <a:ea typeface="Avenir Next"/>
                <a:cs typeface="Avenir Next"/>
                <a:sym typeface="Avenir Next"/>
              </a:defRPr>
            </a:pPr>
            <a:r>
              <a:t>	◦	Java Hashtable class contains unique elements.</a:t>
            </a:r>
          </a:p>
          <a:p>
            <a:pPr marL="0" indent="0" defTabSz="355600">
              <a:spcBef>
                <a:spcPts val="0"/>
              </a:spcBef>
              <a:buClrTx/>
              <a:buSzTx/>
              <a:buNone/>
              <a:defRPr spc="0" sz="1500">
                <a:solidFill>
                  <a:srgbClr val="000000"/>
                </a:solidFill>
                <a:latin typeface="Avenir Next"/>
                <a:ea typeface="Avenir Next"/>
                <a:cs typeface="Avenir Next"/>
                <a:sym typeface="Avenir Next"/>
              </a:defRPr>
            </a:pPr>
            <a:r>
              <a:t>	◦	Java Hashtable class doesn't allow null key or value.</a:t>
            </a:r>
          </a:p>
          <a:p>
            <a:pPr marL="0" indent="0" defTabSz="355600">
              <a:spcBef>
                <a:spcPts val="0"/>
              </a:spcBef>
              <a:buClrTx/>
              <a:buSzTx/>
              <a:buNone/>
              <a:defRPr spc="0" sz="1500">
                <a:solidFill>
                  <a:srgbClr val="000000"/>
                </a:solidFill>
                <a:latin typeface="Avenir Next"/>
                <a:ea typeface="Avenir Next"/>
                <a:cs typeface="Avenir Next"/>
                <a:sym typeface="Avenir Next"/>
              </a:defRPr>
            </a:pPr>
            <a:r>
              <a:t>	◦	Java Hashtable class is synchronized.</a:t>
            </a:r>
          </a:p>
          <a:p>
            <a:pPr marL="0" indent="0" defTabSz="355600">
              <a:spcBef>
                <a:spcPts val="0"/>
              </a:spcBef>
              <a:buClrTx/>
              <a:buSzTx/>
              <a:buNone/>
              <a:defRPr spc="0" sz="1500">
                <a:solidFill>
                  <a:srgbClr val="000000"/>
                </a:solidFill>
                <a:latin typeface="Avenir Next"/>
                <a:ea typeface="Avenir Next"/>
                <a:cs typeface="Avenir Next"/>
                <a:sym typeface="Avenir Next"/>
              </a:defRPr>
            </a:pPr>
          </a:p>
          <a:p>
            <a:pPr marL="0" indent="0" defTabSz="355600">
              <a:spcBef>
                <a:spcPts val="0"/>
              </a:spcBef>
              <a:buClrTx/>
              <a:buSzTx/>
              <a:buNone/>
              <a:defRPr spc="0" sz="1500">
                <a:solidFill>
                  <a:srgbClr val="000000"/>
                </a:solidFill>
                <a:latin typeface="Avenir Next"/>
                <a:ea typeface="Avenir Next"/>
                <a:cs typeface="Avenir Next"/>
                <a:sym typeface="Avenir Next"/>
              </a:defRPr>
            </a:pPr>
          </a:p>
          <a:p>
            <a:pPr marL="0" indent="139700">
              <a:spcBef>
                <a:spcPts val="0"/>
              </a:spcBef>
              <a:buClr>
                <a:srgbClr val="006699"/>
              </a:buClr>
              <a:buSzTx/>
              <a:buFont typeface="Verdana"/>
              <a:buNone/>
              <a:defRPr spc="0" sz="1300">
                <a:solidFill>
                  <a:srgbClr val="000000"/>
                </a:solidFill>
                <a:latin typeface="Verdana"/>
                <a:ea typeface="Verdana"/>
                <a:cs typeface="Verdana"/>
                <a:sym typeface="Verdana"/>
              </a:defRPr>
            </a:pPr>
            <a:r>
              <a:rPr b="1">
                <a:solidFill>
                  <a:srgbClr val="006699"/>
                </a:solidFill>
              </a:rPr>
              <a:t>import</a:t>
            </a:r>
            <a:r>
              <a:t> java.util.*;  </a:t>
            </a:r>
          </a:p>
          <a:p>
            <a:pPr marL="0" indent="139700">
              <a:spcBef>
                <a:spcPts val="0"/>
              </a:spcBef>
              <a:buClr>
                <a:srgbClr val="006699"/>
              </a:buClr>
              <a:buSzTx/>
              <a:buFont typeface="Verdana"/>
              <a:buNone/>
              <a:defRPr spc="0" sz="1300">
                <a:solidFill>
                  <a:srgbClr val="000000"/>
                </a:solidFill>
                <a:latin typeface="Verdana"/>
                <a:ea typeface="Verdana"/>
                <a:cs typeface="Verdana"/>
                <a:sym typeface="Verdana"/>
              </a:defRPr>
            </a:pPr>
            <a:r>
              <a:rPr b="1">
                <a:solidFill>
                  <a:srgbClr val="006699"/>
                </a:solidFill>
              </a:rPr>
              <a:t>class</a:t>
            </a:r>
            <a:r>
              <a:t> Hashtable1{  </a:t>
            </a:r>
          </a:p>
          <a:p>
            <a:pPr marL="0" indent="139700">
              <a:spcBef>
                <a:spcPts val="0"/>
              </a:spcBef>
              <a:buClr>
                <a:srgbClr val="006699"/>
              </a:buClr>
              <a:buSzTx/>
              <a:buFont typeface="Verdana"/>
              <a:buNone/>
              <a:defRPr spc="0" sz="1300">
                <a:solidFill>
                  <a:srgbClr val="000000"/>
                </a:solidFill>
                <a:latin typeface="Verdana"/>
                <a:ea typeface="Verdana"/>
                <a:cs typeface="Verdana"/>
                <a:sym typeface="Verdana"/>
              </a:defRPr>
            </a:pPr>
            <a:r>
              <a:t> </a:t>
            </a:r>
            <a:r>
              <a:rPr b="1">
                <a:solidFill>
                  <a:srgbClr val="006699"/>
                </a:solidFill>
              </a:rPr>
              <a:t>public</a:t>
            </a:r>
            <a:r>
              <a:t> </a:t>
            </a:r>
            <a:r>
              <a:rPr b="1">
                <a:solidFill>
                  <a:srgbClr val="006699"/>
                </a:solidFill>
              </a:rPr>
              <a:t>static</a:t>
            </a:r>
            <a:r>
              <a:t> </a:t>
            </a:r>
            <a:r>
              <a:rPr b="1">
                <a:solidFill>
                  <a:srgbClr val="006699"/>
                </a:solidFill>
              </a:rPr>
              <a:t>void</a:t>
            </a:r>
            <a:r>
              <a:t> main(String args[]){  </a:t>
            </a:r>
          </a:p>
          <a:p>
            <a:pPr marL="0" indent="139700">
              <a:spcBef>
                <a:spcPts val="0"/>
              </a:spcBef>
              <a:buClr>
                <a:srgbClr val="006699"/>
              </a:buClr>
              <a:buSzTx/>
              <a:buFont typeface="Verdana"/>
              <a:buNone/>
              <a:defRPr spc="0" sz="1300">
                <a:solidFill>
                  <a:srgbClr val="000000"/>
                </a:solidFill>
                <a:latin typeface="Verdana"/>
                <a:ea typeface="Verdana"/>
                <a:cs typeface="Verdana"/>
                <a:sym typeface="Verdana"/>
              </a:defRPr>
            </a:pPr>
            <a:r>
              <a:t>  Hashtable&lt;Integer,String&gt; hm=</a:t>
            </a:r>
            <a:r>
              <a:rPr b="1">
                <a:solidFill>
                  <a:srgbClr val="006699"/>
                </a:solidFill>
              </a:rPr>
              <a:t>new</a:t>
            </a:r>
            <a:r>
              <a:t> Hashtable&lt;Integer,String&gt;();  </a:t>
            </a:r>
          </a:p>
          <a:p>
            <a:pPr marL="0" indent="139700">
              <a:spcBef>
                <a:spcPts val="0"/>
              </a:spcBef>
              <a:buClr>
                <a:srgbClr val="006699"/>
              </a:buClr>
              <a:buSzTx/>
              <a:buFont typeface="Verdana"/>
              <a:buNone/>
              <a:defRPr spc="0" sz="1300">
                <a:solidFill>
                  <a:srgbClr val="000000"/>
                </a:solidFill>
                <a:latin typeface="Verdana"/>
                <a:ea typeface="Verdana"/>
                <a:cs typeface="Verdana"/>
                <a:sym typeface="Verdana"/>
              </a:defRPr>
            </a:pPr>
            <a:r>
              <a:t>  </a:t>
            </a:r>
          </a:p>
          <a:p>
            <a:pPr marL="0" indent="139700">
              <a:spcBef>
                <a:spcPts val="0"/>
              </a:spcBef>
              <a:buClr>
                <a:srgbClr val="006699"/>
              </a:buClr>
              <a:buSzTx/>
              <a:buFont typeface="Verdana"/>
              <a:buNone/>
              <a:defRPr spc="0" sz="1300">
                <a:solidFill>
                  <a:srgbClr val="000000"/>
                </a:solidFill>
                <a:latin typeface="Verdana"/>
                <a:ea typeface="Verdana"/>
                <a:cs typeface="Verdana"/>
                <a:sym typeface="Verdana"/>
              </a:defRPr>
            </a:pPr>
            <a:r>
              <a:t>  hm.put(</a:t>
            </a:r>
            <a:r>
              <a:rPr>
                <a:solidFill>
                  <a:srgbClr val="C00000"/>
                </a:solidFill>
              </a:rPr>
              <a:t>100</a:t>
            </a:r>
            <a:r>
              <a:t>,</a:t>
            </a:r>
            <a:r>
              <a:rPr>
                <a:solidFill>
                  <a:srgbClr val="0000FF"/>
                </a:solidFill>
              </a:rPr>
              <a:t>"Amit"</a:t>
            </a:r>
            <a:r>
              <a:t>);  </a:t>
            </a:r>
          </a:p>
          <a:p>
            <a:pPr marL="0" indent="139700">
              <a:spcBef>
                <a:spcPts val="0"/>
              </a:spcBef>
              <a:buClr>
                <a:srgbClr val="006699"/>
              </a:buClr>
              <a:buSzTx/>
              <a:buFont typeface="Verdana"/>
              <a:buNone/>
              <a:defRPr spc="0" sz="1300">
                <a:solidFill>
                  <a:srgbClr val="000000"/>
                </a:solidFill>
                <a:latin typeface="Verdana"/>
                <a:ea typeface="Verdana"/>
                <a:cs typeface="Verdana"/>
                <a:sym typeface="Verdana"/>
              </a:defRPr>
            </a:pPr>
            <a:r>
              <a:t>  hm.put(</a:t>
            </a:r>
            <a:r>
              <a:rPr>
                <a:solidFill>
                  <a:srgbClr val="C00000"/>
                </a:solidFill>
              </a:rPr>
              <a:t>102</a:t>
            </a:r>
            <a:r>
              <a:t>,</a:t>
            </a:r>
            <a:r>
              <a:rPr>
                <a:solidFill>
                  <a:srgbClr val="0000FF"/>
                </a:solidFill>
              </a:rPr>
              <a:t>"Ravi"</a:t>
            </a:r>
            <a:r>
              <a:t>);  </a:t>
            </a:r>
          </a:p>
          <a:p>
            <a:pPr marL="0" indent="139700">
              <a:spcBef>
                <a:spcPts val="0"/>
              </a:spcBef>
              <a:buClr>
                <a:srgbClr val="006699"/>
              </a:buClr>
              <a:buSzTx/>
              <a:buFont typeface="Verdana"/>
              <a:buNone/>
              <a:defRPr spc="0" sz="1300">
                <a:solidFill>
                  <a:srgbClr val="000000"/>
                </a:solidFill>
                <a:latin typeface="Verdana"/>
                <a:ea typeface="Verdana"/>
                <a:cs typeface="Verdana"/>
                <a:sym typeface="Verdana"/>
              </a:defRPr>
            </a:pPr>
            <a:r>
              <a:t>  hm.put(</a:t>
            </a:r>
            <a:r>
              <a:rPr>
                <a:solidFill>
                  <a:srgbClr val="C00000"/>
                </a:solidFill>
              </a:rPr>
              <a:t>101</a:t>
            </a:r>
            <a:r>
              <a:t>,</a:t>
            </a:r>
            <a:r>
              <a:rPr>
                <a:solidFill>
                  <a:srgbClr val="0000FF"/>
                </a:solidFill>
              </a:rPr>
              <a:t>"Vijay"</a:t>
            </a:r>
            <a:r>
              <a:t>);  </a:t>
            </a:r>
          </a:p>
          <a:p>
            <a:pPr marL="0" indent="139700">
              <a:spcBef>
                <a:spcPts val="0"/>
              </a:spcBef>
              <a:buClr>
                <a:srgbClr val="006699"/>
              </a:buClr>
              <a:buSzTx/>
              <a:buFont typeface="Verdana"/>
              <a:buNone/>
              <a:defRPr spc="0" sz="1300">
                <a:solidFill>
                  <a:srgbClr val="000000"/>
                </a:solidFill>
                <a:latin typeface="Verdana"/>
                <a:ea typeface="Verdana"/>
                <a:cs typeface="Verdana"/>
                <a:sym typeface="Verdana"/>
              </a:defRPr>
            </a:pPr>
            <a:r>
              <a:t>  hm.put(</a:t>
            </a:r>
            <a:r>
              <a:rPr>
                <a:solidFill>
                  <a:srgbClr val="C00000"/>
                </a:solidFill>
              </a:rPr>
              <a:t>103</a:t>
            </a:r>
            <a:r>
              <a:t>,</a:t>
            </a:r>
            <a:r>
              <a:rPr>
                <a:solidFill>
                  <a:srgbClr val="0000FF"/>
                </a:solidFill>
              </a:rPr>
              <a:t>"Rahul"</a:t>
            </a:r>
            <a:r>
              <a:t>);  </a:t>
            </a:r>
          </a:p>
          <a:p>
            <a:pPr marL="0" indent="139700">
              <a:spcBef>
                <a:spcPts val="0"/>
              </a:spcBef>
              <a:buClr>
                <a:srgbClr val="006699"/>
              </a:buClr>
              <a:buSzTx/>
              <a:buFont typeface="Verdana"/>
              <a:buNone/>
              <a:defRPr spc="0" sz="1300">
                <a:solidFill>
                  <a:srgbClr val="000000"/>
                </a:solidFill>
                <a:latin typeface="Verdana"/>
                <a:ea typeface="Verdana"/>
                <a:cs typeface="Verdana"/>
                <a:sym typeface="Verdana"/>
              </a:defRPr>
            </a:pPr>
            <a:r>
              <a:t>  </a:t>
            </a:r>
          </a:p>
          <a:p>
            <a:pPr marL="0" indent="139700">
              <a:spcBef>
                <a:spcPts val="0"/>
              </a:spcBef>
              <a:buClr>
                <a:srgbClr val="006699"/>
              </a:buClr>
              <a:buSzTx/>
              <a:buFont typeface="Verdana"/>
              <a:buNone/>
              <a:defRPr spc="0" sz="1300">
                <a:solidFill>
                  <a:srgbClr val="000000"/>
                </a:solidFill>
                <a:latin typeface="Verdana"/>
                <a:ea typeface="Verdana"/>
                <a:cs typeface="Verdana"/>
                <a:sym typeface="Verdana"/>
              </a:defRPr>
            </a:pPr>
            <a:r>
              <a:t>  </a:t>
            </a:r>
            <a:r>
              <a:rPr b="1">
                <a:solidFill>
                  <a:srgbClr val="006699"/>
                </a:solidFill>
              </a:rPr>
              <a:t>for</a:t>
            </a:r>
            <a:r>
              <a:t>(Map.Entry m:hm.entrySet()){  </a:t>
            </a:r>
          </a:p>
          <a:p>
            <a:pPr marL="0" indent="139700">
              <a:spcBef>
                <a:spcPts val="0"/>
              </a:spcBef>
              <a:buClr>
                <a:srgbClr val="006699"/>
              </a:buClr>
              <a:buSzTx/>
              <a:buFont typeface="Verdana"/>
              <a:buNone/>
              <a:defRPr spc="0" sz="1300">
                <a:solidFill>
                  <a:srgbClr val="000000"/>
                </a:solidFill>
                <a:latin typeface="Verdana"/>
                <a:ea typeface="Verdana"/>
                <a:cs typeface="Verdana"/>
                <a:sym typeface="Verdana"/>
              </a:defRPr>
            </a:pPr>
            <a:r>
              <a:t>   System.out.println(m.getKey()+</a:t>
            </a:r>
            <a:r>
              <a:rPr>
                <a:solidFill>
                  <a:srgbClr val="0000FF"/>
                </a:solidFill>
              </a:rPr>
              <a:t>" "</a:t>
            </a:r>
            <a:r>
              <a:t>+m.getValue());  </a:t>
            </a:r>
          </a:p>
          <a:p>
            <a:pPr marL="0" indent="139700">
              <a:spcBef>
                <a:spcPts val="0"/>
              </a:spcBef>
              <a:buClr>
                <a:srgbClr val="006699"/>
              </a:buClr>
              <a:buSzTx/>
              <a:buFont typeface="Verdana"/>
              <a:buNone/>
              <a:defRPr spc="0" sz="1300">
                <a:solidFill>
                  <a:srgbClr val="000000"/>
                </a:solidFill>
                <a:latin typeface="Verdana"/>
                <a:ea typeface="Verdana"/>
                <a:cs typeface="Verdana"/>
                <a:sym typeface="Verdana"/>
              </a:defRPr>
            </a:pPr>
            <a:r>
              <a:t>  }  </a:t>
            </a:r>
          </a:p>
          <a:p>
            <a:pPr marL="0" indent="139700">
              <a:spcBef>
                <a:spcPts val="0"/>
              </a:spcBef>
              <a:buClr>
                <a:srgbClr val="006699"/>
              </a:buClr>
              <a:buSzTx/>
              <a:buFont typeface="Verdana"/>
              <a:buNone/>
              <a:defRPr spc="0" sz="1300">
                <a:solidFill>
                  <a:srgbClr val="000000"/>
                </a:solidFill>
                <a:latin typeface="Verdana"/>
                <a:ea typeface="Verdana"/>
                <a:cs typeface="Verdana"/>
                <a:sym typeface="Verdana"/>
              </a:defRPr>
            </a:pPr>
            <a:r>
              <a:t> }  </a:t>
            </a:r>
          </a:p>
          <a:p>
            <a:pPr marL="0" indent="139700">
              <a:spcBef>
                <a:spcPts val="0"/>
              </a:spcBef>
              <a:buClr>
                <a:srgbClr val="006699"/>
              </a:buClr>
              <a:buSzTx/>
              <a:buFont typeface="Verdana"/>
              <a:buNone/>
              <a:defRPr spc="0" sz="1300">
                <a:solidFill>
                  <a:srgbClr val="000000"/>
                </a:solidFill>
                <a:latin typeface="Verdana"/>
                <a:ea typeface="Verdana"/>
                <a:cs typeface="Verdana"/>
                <a:sym typeface="Verdana"/>
              </a:defRPr>
            </a:pPr>
            <a:r>
              <a:t>}  </a:t>
            </a:r>
          </a:p>
        </p:txBody>
      </p:sp>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1" name="Exceptions"/>
          <p:cNvSpPr txBox="1"/>
          <p:nvPr>
            <p:ph type="title"/>
          </p:nvPr>
        </p:nvSpPr>
        <p:spPr>
          <a:prstGeom prst="rect">
            <a:avLst/>
          </a:prstGeom>
        </p:spPr>
        <p:txBody>
          <a:bodyPr/>
          <a:lstStyle>
            <a:lvl1pPr defTabSz="452627">
              <a:defRPr spc="79" sz="3959"/>
            </a:lvl1pPr>
          </a:lstStyle>
          <a:p>
            <a:pPr/>
            <a:r>
              <a:t>Exceptions</a:t>
            </a:r>
          </a:p>
        </p:txBody>
      </p:sp>
      <p:sp>
        <p:nvSpPr>
          <p:cNvPr id="262" name="An exception (or exceptional event) is a problem that arises during the execution of a program. When an Exception occurs the normal flow of the program is disrupted and the program/Application terminates abnormally, which is not recommended, therefore, these exceptions are to be handled.…"/>
          <p:cNvSpPr txBox="1"/>
          <p:nvPr>
            <p:ph type="body" idx="1"/>
          </p:nvPr>
        </p:nvSpPr>
        <p:spPr>
          <a:xfrm>
            <a:off x="673100" y="1457969"/>
            <a:ext cx="11658600" cy="8409714"/>
          </a:xfrm>
          <a:prstGeom prst="rect">
            <a:avLst/>
          </a:prstGeom>
        </p:spPr>
        <p:txBody>
          <a:bodyPr/>
          <a:lstStyle/>
          <a:p>
            <a:pPr marL="0" indent="0" defTabSz="298703">
              <a:spcBef>
                <a:spcPts val="0"/>
              </a:spcBef>
              <a:buClrTx/>
              <a:buSzTx/>
              <a:buNone/>
              <a:defRPr spc="0" sz="1008">
                <a:solidFill>
                  <a:srgbClr val="000000"/>
                </a:solidFill>
                <a:latin typeface="Helvetica Neue"/>
                <a:ea typeface="Helvetica Neue"/>
                <a:cs typeface="Helvetica Neue"/>
                <a:sym typeface="Helvetica Neue"/>
              </a:defRPr>
            </a:pPr>
            <a:r>
              <a:t>An exception (or exceptional event) is a problem that arises during the execution of a program. When an </a:t>
            </a:r>
            <a:r>
              <a:rPr b="1"/>
              <a:t>Exception</a:t>
            </a:r>
            <a:r>
              <a:t> occurs the normal flow of the program is disrupted and the program/Application terminates abnormally, which is not recommended, therefore, these exceptions are to be handled.</a:t>
            </a:r>
          </a:p>
          <a:p>
            <a:pPr marL="0" indent="0" defTabSz="298703">
              <a:spcBef>
                <a:spcPts val="0"/>
              </a:spcBef>
              <a:buClrTx/>
              <a:buSzTx/>
              <a:buNone/>
              <a:defRPr spc="0" sz="1008">
                <a:solidFill>
                  <a:srgbClr val="000000"/>
                </a:solidFill>
                <a:latin typeface="Helvetica Neue"/>
                <a:ea typeface="Helvetica Neue"/>
                <a:cs typeface="Helvetica Neue"/>
                <a:sym typeface="Helvetica Neue"/>
              </a:defRPr>
            </a:pPr>
          </a:p>
          <a:p>
            <a:pPr marL="0" indent="0" defTabSz="298703">
              <a:spcBef>
                <a:spcPts val="0"/>
              </a:spcBef>
              <a:buClrTx/>
              <a:buSzTx/>
              <a:buNone/>
              <a:defRPr spc="0" sz="1008">
                <a:solidFill>
                  <a:srgbClr val="000000"/>
                </a:solidFill>
                <a:latin typeface="Helvetica Neue"/>
                <a:ea typeface="Helvetica Neue"/>
                <a:cs typeface="Helvetica Neue"/>
                <a:sym typeface="Helvetica Neue"/>
              </a:defRPr>
            </a:pPr>
          </a:p>
          <a:p>
            <a:pPr marL="0" indent="0" defTabSz="298703">
              <a:spcBef>
                <a:spcPts val="0"/>
              </a:spcBef>
              <a:buClrTx/>
              <a:buSzTx/>
              <a:buNone/>
              <a:defRPr spc="0" sz="1008">
                <a:solidFill>
                  <a:srgbClr val="000000"/>
                </a:solidFill>
                <a:latin typeface="Helvetica Neue"/>
                <a:ea typeface="Helvetica Neue"/>
                <a:cs typeface="Helvetica Neue"/>
                <a:sym typeface="Helvetica Neue"/>
              </a:defRPr>
            </a:pPr>
          </a:p>
          <a:p>
            <a:pPr marL="0" indent="0" defTabSz="298703">
              <a:spcBef>
                <a:spcPts val="0"/>
              </a:spcBef>
              <a:buClrTx/>
              <a:buSzTx/>
              <a:buNone/>
              <a:defRPr spc="0" sz="1008">
                <a:solidFill>
                  <a:srgbClr val="000000"/>
                </a:solidFill>
                <a:latin typeface="Helvetica Neue"/>
                <a:ea typeface="Helvetica Neue"/>
                <a:cs typeface="Helvetica Neue"/>
                <a:sym typeface="Helvetica Neue"/>
              </a:defRPr>
            </a:pPr>
          </a:p>
          <a:p>
            <a:pPr marL="0" indent="0" defTabSz="298703">
              <a:spcBef>
                <a:spcPts val="0"/>
              </a:spcBef>
              <a:buClrTx/>
              <a:buSzTx/>
              <a:buNone/>
              <a:defRPr spc="0" sz="1008">
                <a:solidFill>
                  <a:srgbClr val="000000"/>
                </a:solidFill>
                <a:latin typeface="Helvetica Neue"/>
                <a:ea typeface="Helvetica Neue"/>
                <a:cs typeface="Helvetica Neue"/>
                <a:sym typeface="Helvetica Neue"/>
              </a:defRPr>
            </a:pPr>
          </a:p>
          <a:p>
            <a:pPr marL="0" indent="0" defTabSz="298703">
              <a:spcBef>
                <a:spcPts val="100"/>
              </a:spcBef>
              <a:buClrTx/>
              <a:buSzTx/>
              <a:buNone/>
              <a:defRPr b="1" spc="0" sz="1175">
                <a:solidFill>
                  <a:srgbClr val="000000"/>
                </a:solidFill>
                <a:latin typeface="Helvetica Neue"/>
                <a:ea typeface="Helvetica Neue"/>
                <a:cs typeface="Helvetica Neue"/>
                <a:sym typeface="Helvetica Neue"/>
              </a:defRPr>
            </a:pPr>
            <a:r>
              <a:t>Catching Exceptions</a:t>
            </a:r>
          </a:p>
          <a:p>
            <a:pPr marL="0" indent="0" defTabSz="298703">
              <a:spcBef>
                <a:spcPts val="0"/>
              </a:spcBef>
              <a:buClrTx/>
              <a:buSzTx/>
              <a:buNone/>
              <a:defRPr spc="0" sz="1008">
                <a:solidFill>
                  <a:srgbClr val="000000"/>
                </a:solidFill>
                <a:latin typeface="Helvetica Neue"/>
                <a:ea typeface="Helvetica Neue"/>
                <a:cs typeface="Helvetica Neue"/>
                <a:sym typeface="Helvetica Neue"/>
              </a:defRPr>
            </a:pPr>
            <a:r>
              <a:t>A method catches an exception using a combination of the </a:t>
            </a:r>
            <a:r>
              <a:rPr b="1"/>
              <a:t>try</a:t>
            </a:r>
            <a:r>
              <a:t> and </a:t>
            </a:r>
            <a:r>
              <a:rPr b="1"/>
              <a:t>catch</a:t>
            </a:r>
            <a:r>
              <a:t> keywords. A try/catch block is placed around the code that might generate an exception. Code within a try/catch block is referred to as protected code, and the syntax for using try/catch looks like the following −</a:t>
            </a:r>
          </a:p>
          <a:p>
            <a:pPr marL="0" indent="0" defTabSz="384047">
              <a:spcBef>
                <a:spcPts val="0"/>
              </a:spcBef>
              <a:buClrTx/>
              <a:buSzTx/>
              <a:buNone/>
              <a:defRPr spc="0" sz="1117">
                <a:solidFill>
                  <a:srgbClr val="000000"/>
                </a:solidFill>
                <a:effectLst>
                  <a:outerShdw sx="100000" sy="100000" kx="0" ky="0" algn="b" rotWithShape="0" blurRad="10668" dist="15086" dir="2700000">
                    <a:srgbClr val="000000">
                      <a:alpha val="0"/>
                    </a:srgbClr>
                  </a:outerShdw>
                </a:effectLst>
                <a:latin typeface="Courier"/>
                <a:ea typeface="Courier"/>
                <a:cs typeface="Courier"/>
                <a:sym typeface="Courier"/>
              </a:defRPr>
            </a:pPr>
            <a:r>
              <a:t>try {</a:t>
            </a:r>
          </a:p>
          <a:p>
            <a:pPr marL="0" indent="0" defTabSz="384047">
              <a:spcBef>
                <a:spcPts val="0"/>
              </a:spcBef>
              <a:buClrTx/>
              <a:buSzTx/>
              <a:buNone/>
              <a:defRPr spc="0" sz="1117">
                <a:solidFill>
                  <a:srgbClr val="000000"/>
                </a:solidFill>
                <a:effectLst>
                  <a:outerShdw sx="100000" sy="100000" kx="0" ky="0" algn="b" rotWithShape="0" blurRad="10668" dist="15086" dir="2700000">
                    <a:srgbClr val="000000">
                      <a:alpha val="0"/>
                    </a:srgbClr>
                  </a:outerShdw>
                </a:effectLst>
                <a:latin typeface="Courier"/>
                <a:ea typeface="Courier"/>
                <a:cs typeface="Courier"/>
                <a:sym typeface="Courier"/>
              </a:defRPr>
            </a:pPr>
            <a:r>
              <a:t>   // Protected code</a:t>
            </a:r>
          </a:p>
          <a:p>
            <a:pPr marL="0" indent="0" defTabSz="384047">
              <a:spcBef>
                <a:spcPts val="0"/>
              </a:spcBef>
              <a:buClrTx/>
              <a:buSzTx/>
              <a:buNone/>
              <a:defRPr spc="0" sz="1117">
                <a:solidFill>
                  <a:srgbClr val="000000"/>
                </a:solidFill>
                <a:effectLst>
                  <a:outerShdw sx="100000" sy="100000" kx="0" ky="0" algn="b" rotWithShape="0" blurRad="10668" dist="15086" dir="2700000">
                    <a:srgbClr val="000000">
                      <a:alpha val="0"/>
                    </a:srgbClr>
                  </a:outerShdw>
                </a:effectLst>
                <a:latin typeface="Courier"/>
                <a:ea typeface="Courier"/>
                <a:cs typeface="Courier"/>
                <a:sym typeface="Courier"/>
              </a:defRPr>
            </a:pPr>
            <a:r>
              <a:t>} catch (ExceptionName e1) {</a:t>
            </a:r>
          </a:p>
          <a:p>
            <a:pPr marL="0" indent="0" defTabSz="384047">
              <a:spcBef>
                <a:spcPts val="0"/>
              </a:spcBef>
              <a:buClrTx/>
              <a:buSzTx/>
              <a:buNone/>
              <a:defRPr spc="0" sz="1117">
                <a:solidFill>
                  <a:srgbClr val="000000"/>
                </a:solidFill>
                <a:effectLst>
                  <a:outerShdw sx="100000" sy="100000" kx="0" ky="0" algn="b" rotWithShape="0" blurRad="10668" dist="15086" dir="2700000">
                    <a:srgbClr val="000000">
                      <a:alpha val="0"/>
                    </a:srgbClr>
                  </a:outerShdw>
                </a:effectLst>
                <a:latin typeface="Courier"/>
                <a:ea typeface="Courier"/>
                <a:cs typeface="Courier"/>
                <a:sym typeface="Courier"/>
              </a:defRPr>
            </a:pPr>
            <a:r>
              <a:t>   // Catch block</a:t>
            </a:r>
          </a:p>
          <a:p>
            <a:pPr marL="0" indent="0" defTabSz="384047">
              <a:spcBef>
                <a:spcPts val="0"/>
              </a:spcBef>
              <a:buClrTx/>
              <a:buSzTx/>
              <a:buNone/>
              <a:defRPr spc="0" sz="1117">
                <a:solidFill>
                  <a:srgbClr val="000000"/>
                </a:solidFill>
                <a:effectLst>
                  <a:outerShdw sx="100000" sy="100000" kx="0" ky="0" algn="b" rotWithShape="0" blurRad="10668" dist="15086" dir="2700000">
                    <a:srgbClr val="000000">
                      <a:alpha val="0"/>
                    </a:srgbClr>
                  </a:outerShdw>
                </a:effectLst>
                <a:latin typeface="Courier"/>
                <a:ea typeface="Courier"/>
                <a:cs typeface="Courier"/>
                <a:sym typeface="Courier"/>
              </a:defRPr>
            </a:pPr>
            <a:r>
              <a:t>}</a:t>
            </a:r>
          </a:p>
          <a:p>
            <a:pPr marL="0" indent="0" defTabSz="384047">
              <a:spcBef>
                <a:spcPts val="0"/>
              </a:spcBef>
              <a:buClrTx/>
              <a:buSzTx/>
              <a:buNone/>
              <a:defRPr spc="0" sz="1117">
                <a:solidFill>
                  <a:srgbClr val="000000"/>
                </a:solidFill>
                <a:effectLst>
                  <a:outerShdw sx="100000" sy="100000" kx="0" ky="0" algn="b" rotWithShape="0" blurRad="10668" dist="15086" dir="2700000">
                    <a:srgbClr val="000000">
                      <a:alpha val="0"/>
                    </a:srgbClr>
                  </a:outerShdw>
                </a:effectLst>
                <a:latin typeface="Courier"/>
                <a:ea typeface="Courier"/>
                <a:cs typeface="Courier"/>
                <a:sym typeface="Courier"/>
              </a:defRPr>
            </a:pPr>
          </a:p>
          <a:p>
            <a:pPr marL="0" indent="0" defTabSz="384047">
              <a:spcBef>
                <a:spcPts val="0"/>
              </a:spcBef>
              <a:buClrTx/>
              <a:buSzTx/>
              <a:buNone/>
              <a:defRPr spc="0" sz="1117">
                <a:solidFill>
                  <a:srgbClr val="000088"/>
                </a:solidFill>
                <a:effectLst>
                  <a:outerShdw sx="100000" sy="100000" kx="0" ky="0" algn="b" rotWithShape="0" blurRad="10668" dist="15086" dir="2700000">
                    <a:srgbClr val="000000">
                      <a:alpha val="0"/>
                    </a:srgbClr>
                  </a:outerShdw>
                </a:effectLst>
                <a:latin typeface="Courier"/>
                <a:ea typeface="Courier"/>
                <a:cs typeface="Courier"/>
                <a:sym typeface="Courier"/>
              </a:defRPr>
            </a:pPr>
            <a:r>
              <a:t>try</a:t>
            </a:r>
            <a:r>
              <a:rPr>
                <a:solidFill>
                  <a:srgbClr val="000000"/>
                </a:solidFill>
              </a:rPr>
              <a:t> </a:t>
            </a:r>
            <a:r>
              <a:rPr>
                <a:solidFill>
                  <a:srgbClr val="666600"/>
                </a:solidFill>
              </a:rPr>
              <a:t>{</a:t>
            </a:r>
            <a:endParaRPr>
              <a:solidFill>
                <a:srgbClr val="000000"/>
              </a:solidFill>
            </a:endParaRPr>
          </a:p>
          <a:p>
            <a:pPr marL="0" indent="0" defTabSz="384047">
              <a:spcBef>
                <a:spcPts val="0"/>
              </a:spcBef>
              <a:buClrTx/>
              <a:buSzTx/>
              <a:buNone/>
              <a:defRPr spc="0" sz="1117">
                <a:solidFill>
                  <a:srgbClr val="660066"/>
                </a:solidFill>
                <a:effectLst>
                  <a:outerShdw sx="100000" sy="100000" kx="0" ky="0" algn="b" rotWithShape="0" blurRad="10668" dist="15086" dir="2700000">
                    <a:srgbClr val="000000">
                      <a:alpha val="0"/>
                    </a:srgbClr>
                  </a:outerShdw>
                </a:effectLst>
                <a:latin typeface="Courier"/>
                <a:ea typeface="Courier"/>
                <a:cs typeface="Courier"/>
                <a:sym typeface="Courier"/>
              </a:defRPr>
            </a:pPr>
            <a:r>
              <a:rPr>
                <a:solidFill>
                  <a:srgbClr val="000000"/>
                </a:solidFill>
              </a:rPr>
              <a:t>   file </a:t>
            </a:r>
            <a:r>
              <a:rPr>
                <a:solidFill>
                  <a:srgbClr val="666600"/>
                </a:solidFill>
              </a:rPr>
              <a:t>=</a:t>
            </a:r>
            <a:r>
              <a:rPr>
                <a:solidFill>
                  <a:srgbClr val="000000"/>
                </a:solidFill>
              </a:rPr>
              <a:t> </a:t>
            </a:r>
            <a:r>
              <a:rPr>
                <a:solidFill>
                  <a:srgbClr val="000088"/>
                </a:solidFill>
              </a:rPr>
              <a:t>new</a:t>
            </a:r>
            <a:r>
              <a:rPr>
                <a:solidFill>
                  <a:srgbClr val="000000"/>
                </a:solidFill>
              </a:rPr>
              <a:t> </a:t>
            </a:r>
            <a:r>
              <a:t>FileInputStream</a:t>
            </a:r>
            <a:r>
              <a:rPr>
                <a:solidFill>
                  <a:srgbClr val="666600"/>
                </a:solidFill>
              </a:rPr>
              <a:t>(</a:t>
            </a:r>
            <a:r>
              <a:rPr>
                <a:solidFill>
                  <a:srgbClr val="000000"/>
                </a:solidFill>
              </a:rPr>
              <a:t>fileName</a:t>
            </a:r>
            <a:r>
              <a:rPr>
                <a:solidFill>
                  <a:srgbClr val="666600"/>
                </a:solidFill>
              </a:rPr>
              <a:t>);</a:t>
            </a:r>
            <a:endParaRPr>
              <a:solidFill>
                <a:srgbClr val="000000"/>
              </a:solidFill>
            </a:endParaRPr>
          </a:p>
          <a:p>
            <a:pPr marL="0" indent="0" defTabSz="384047">
              <a:spcBef>
                <a:spcPts val="0"/>
              </a:spcBef>
              <a:buClrTx/>
              <a:buSzTx/>
              <a:buNone/>
              <a:defRPr spc="0" sz="1117">
                <a:solidFill>
                  <a:srgbClr val="000000"/>
                </a:solidFill>
                <a:effectLst>
                  <a:outerShdw sx="100000" sy="100000" kx="0" ky="0" algn="b" rotWithShape="0" blurRad="10668" dist="15086" dir="2700000">
                    <a:srgbClr val="000000">
                      <a:alpha val="0"/>
                    </a:srgbClr>
                  </a:outerShdw>
                </a:effectLst>
                <a:latin typeface="Courier"/>
                <a:ea typeface="Courier"/>
                <a:cs typeface="Courier"/>
                <a:sym typeface="Courier"/>
              </a:defRPr>
            </a:pPr>
            <a:r>
              <a:t>   x </a:t>
            </a:r>
            <a:r>
              <a:rPr>
                <a:solidFill>
                  <a:srgbClr val="666600"/>
                </a:solidFill>
              </a:rPr>
              <a:t>=</a:t>
            </a:r>
            <a:r>
              <a:t> </a:t>
            </a:r>
            <a:r>
              <a:rPr>
                <a:solidFill>
                  <a:srgbClr val="666600"/>
                </a:solidFill>
              </a:rPr>
              <a:t>(</a:t>
            </a:r>
            <a:r>
              <a:rPr>
                <a:solidFill>
                  <a:srgbClr val="000088"/>
                </a:solidFill>
              </a:rPr>
              <a:t>byte</a:t>
            </a:r>
            <a:r>
              <a:rPr>
                <a:solidFill>
                  <a:srgbClr val="666600"/>
                </a:solidFill>
              </a:rPr>
              <a:t>)</a:t>
            </a:r>
            <a:r>
              <a:t> file</a:t>
            </a:r>
            <a:r>
              <a:rPr>
                <a:solidFill>
                  <a:srgbClr val="666600"/>
                </a:solidFill>
              </a:rPr>
              <a:t>.</a:t>
            </a:r>
            <a:r>
              <a:t>read</a:t>
            </a:r>
            <a:r>
              <a:rPr>
                <a:solidFill>
                  <a:srgbClr val="666600"/>
                </a:solidFill>
              </a:rPr>
              <a:t>();</a:t>
            </a:r>
          </a:p>
          <a:p>
            <a:pPr marL="0" indent="0" defTabSz="384047">
              <a:spcBef>
                <a:spcPts val="0"/>
              </a:spcBef>
              <a:buClrTx/>
              <a:buSzTx/>
              <a:buNone/>
              <a:defRPr spc="0" sz="1117">
                <a:solidFill>
                  <a:srgbClr val="660066"/>
                </a:solidFill>
                <a:effectLst>
                  <a:outerShdw sx="100000" sy="100000" kx="0" ky="0" algn="b" rotWithShape="0" blurRad="10668" dist="15086" dir="2700000">
                    <a:srgbClr val="000000">
                      <a:alpha val="0"/>
                    </a:srgbClr>
                  </a:outerShdw>
                </a:effectLst>
                <a:latin typeface="Courier"/>
                <a:ea typeface="Courier"/>
                <a:cs typeface="Courier"/>
                <a:sym typeface="Courier"/>
              </a:defRPr>
            </a:pPr>
            <a:r>
              <a:rPr>
                <a:solidFill>
                  <a:srgbClr val="666600"/>
                </a:solidFill>
              </a:rPr>
              <a:t>}</a:t>
            </a:r>
            <a:r>
              <a:rPr>
                <a:solidFill>
                  <a:srgbClr val="000000"/>
                </a:solidFill>
              </a:rPr>
              <a:t> </a:t>
            </a:r>
            <a:r>
              <a:rPr>
                <a:solidFill>
                  <a:srgbClr val="000088"/>
                </a:solidFill>
              </a:rPr>
              <a:t>catch</a:t>
            </a:r>
            <a:r>
              <a:rPr>
                <a:solidFill>
                  <a:srgbClr val="000000"/>
                </a:solidFill>
              </a:rPr>
              <a:t> </a:t>
            </a:r>
            <a:r>
              <a:rPr>
                <a:solidFill>
                  <a:srgbClr val="666600"/>
                </a:solidFill>
              </a:rPr>
              <a:t>(</a:t>
            </a:r>
            <a:r>
              <a:t>IOException</a:t>
            </a:r>
            <a:r>
              <a:rPr>
                <a:solidFill>
                  <a:srgbClr val="000000"/>
                </a:solidFill>
              </a:rPr>
              <a:t> i</a:t>
            </a:r>
            <a:r>
              <a:rPr>
                <a:solidFill>
                  <a:srgbClr val="666600"/>
                </a:solidFill>
              </a:rPr>
              <a:t>)</a:t>
            </a:r>
            <a:r>
              <a:rPr>
                <a:solidFill>
                  <a:srgbClr val="000000"/>
                </a:solidFill>
              </a:rPr>
              <a:t> </a:t>
            </a:r>
            <a:r>
              <a:rPr>
                <a:solidFill>
                  <a:srgbClr val="666600"/>
                </a:solidFill>
              </a:rPr>
              <a:t>{</a:t>
            </a:r>
            <a:endParaRPr>
              <a:solidFill>
                <a:srgbClr val="000000"/>
              </a:solidFill>
            </a:endParaRPr>
          </a:p>
          <a:p>
            <a:pPr marL="0" indent="0" defTabSz="384047">
              <a:spcBef>
                <a:spcPts val="0"/>
              </a:spcBef>
              <a:buClrTx/>
              <a:buSzTx/>
              <a:buNone/>
              <a:defRPr spc="0" sz="1117">
                <a:solidFill>
                  <a:srgbClr val="000000"/>
                </a:solidFill>
                <a:effectLst>
                  <a:outerShdw sx="100000" sy="100000" kx="0" ky="0" algn="b" rotWithShape="0" blurRad="10668" dist="15086" dir="2700000">
                    <a:srgbClr val="000000">
                      <a:alpha val="0"/>
                    </a:srgbClr>
                  </a:outerShdw>
                </a:effectLst>
                <a:latin typeface="Courier"/>
                <a:ea typeface="Courier"/>
                <a:cs typeface="Courier"/>
                <a:sym typeface="Courier"/>
              </a:defRPr>
            </a:pPr>
            <a:r>
              <a:t>   i</a:t>
            </a:r>
            <a:r>
              <a:rPr>
                <a:solidFill>
                  <a:srgbClr val="666600"/>
                </a:solidFill>
              </a:rPr>
              <a:t>.</a:t>
            </a:r>
            <a:r>
              <a:t>printStackTrace</a:t>
            </a:r>
            <a:r>
              <a:rPr>
                <a:solidFill>
                  <a:srgbClr val="666600"/>
                </a:solidFill>
              </a:rPr>
              <a:t>();</a:t>
            </a:r>
          </a:p>
          <a:p>
            <a:pPr marL="0" indent="0" defTabSz="384047">
              <a:spcBef>
                <a:spcPts val="0"/>
              </a:spcBef>
              <a:buClrTx/>
              <a:buSzTx/>
              <a:buNone/>
              <a:defRPr spc="0" sz="1117">
                <a:solidFill>
                  <a:srgbClr val="000088"/>
                </a:solidFill>
                <a:effectLst>
                  <a:outerShdw sx="100000" sy="100000" kx="0" ky="0" algn="b" rotWithShape="0" blurRad="10668" dist="15086" dir="2700000">
                    <a:srgbClr val="000000">
                      <a:alpha val="0"/>
                    </a:srgbClr>
                  </a:outerShdw>
                </a:effectLst>
                <a:latin typeface="Courier"/>
                <a:ea typeface="Courier"/>
                <a:cs typeface="Courier"/>
                <a:sym typeface="Courier"/>
              </a:defRPr>
            </a:pPr>
            <a:r>
              <a:rPr>
                <a:solidFill>
                  <a:srgbClr val="000000"/>
                </a:solidFill>
              </a:rPr>
              <a:t>   </a:t>
            </a:r>
            <a:r>
              <a:t>return</a:t>
            </a:r>
            <a:r>
              <a:rPr>
                <a:solidFill>
                  <a:srgbClr val="000000"/>
                </a:solidFill>
              </a:rPr>
              <a:t> </a:t>
            </a:r>
            <a:r>
              <a:rPr>
                <a:solidFill>
                  <a:srgbClr val="666600"/>
                </a:solidFill>
              </a:rPr>
              <a:t>-</a:t>
            </a:r>
            <a:r>
              <a:rPr>
                <a:solidFill>
                  <a:srgbClr val="006666"/>
                </a:solidFill>
              </a:rPr>
              <a:t>1</a:t>
            </a:r>
            <a:r>
              <a:rPr>
                <a:solidFill>
                  <a:srgbClr val="666600"/>
                </a:solidFill>
              </a:rPr>
              <a:t>;</a:t>
            </a:r>
            <a:endParaRPr>
              <a:solidFill>
                <a:srgbClr val="000000"/>
              </a:solidFill>
            </a:endParaRPr>
          </a:p>
          <a:p>
            <a:pPr marL="0" indent="0" defTabSz="384047">
              <a:spcBef>
                <a:spcPts val="0"/>
              </a:spcBef>
              <a:buClrTx/>
              <a:buSzTx/>
              <a:buNone/>
              <a:defRPr spc="0" sz="1117">
                <a:solidFill>
                  <a:srgbClr val="660066"/>
                </a:solidFill>
                <a:effectLst>
                  <a:outerShdw sx="100000" sy="100000" kx="0" ky="0" algn="b" rotWithShape="0" blurRad="10668" dist="15086" dir="2700000">
                    <a:srgbClr val="000000">
                      <a:alpha val="0"/>
                    </a:srgbClr>
                  </a:outerShdw>
                </a:effectLst>
                <a:latin typeface="Courier"/>
                <a:ea typeface="Courier"/>
                <a:cs typeface="Courier"/>
                <a:sym typeface="Courier"/>
              </a:defRPr>
            </a:pPr>
            <a:r>
              <a:rPr>
                <a:solidFill>
                  <a:srgbClr val="666600"/>
                </a:solidFill>
              </a:rPr>
              <a:t>}</a:t>
            </a:r>
            <a:r>
              <a:rPr>
                <a:solidFill>
                  <a:srgbClr val="000000"/>
                </a:solidFill>
              </a:rPr>
              <a:t> </a:t>
            </a:r>
            <a:r>
              <a:rPr>
                <a:solidFill>
                  <a:srgbClr val="000088"/>
                </a:solidFill>
              </a:rPr>
              <a:t>catch</a:t>
            </a:r>
            <a:r>
              <a:rPr>
                <a:solidFill>
                  <a:srgbClr val="000000"/>
                </a:solidFill>
              </a:rPr>
              <a:t> </a:t>
            </a:r>
            <a:r>
              <a:rPr>
                <a:solidFill>
                  <a:srgbClr val="666600"/>
                </a:solidFill>
              </a:rPr>
              <a:t>(</a:t>
            </a:r>
            <a:r>
              <a:t>FileNotFoundException</a:t>
            </a:r>
            <a:r>
              <a:rPr>
                <a:solidFill>
                  <a:srgbClr val="000000"/>
                </a:solidFill>
              </a:rPr>
              <a:t> f</a:t>
            </a:r>
            <a:r>
              <a:rPr>
                <a:solidFill>
                  <a:srgbClr val="666600"/>
                </a:solidFill>
              </a:rPr>
              <a:t>)</a:t>
            </a:r>
            <a:r>
              <a:rPr>
                <a:solidFill>
                  <a:srgbClr val="000000"/>
                </a:solidFill>
              </a:rPr>
              <a:t> </a:t>
            </a:r>
            <a:r>
              <a:rPr>
                <a:solidFill>
                  <a:srgbClr val="880000"/>
                </a:solidFill>
              </a:rPr>
              <a:t>{</a:t>
            </a:r>
            <a:endParaRPr>
              <a:solidFill>
                <a:srgbClr val="000000"/>
              </a:solidFill>
            </a:endParaRPr>
          </a:p>
          <a:p>
            <a:pPr marL="0" indent="0" defTabSz="384047">
              <a:spcBef>
                <a:spcPts val="0"/>
              </a:spcBef>
              <a:buClrTx/>
              <a:buSzTx/>
              <a:buNone/>
              <a:defRPr spc="0" sz="1117">
                <a:solidFill>
                  <a:srgbClr val="000000"/>
                </a:solidFill>
                <a:effectLst>
                  <a:outerShdw sx="100000" sy="100000" kx="0" ky="0" algn="b" rotWithShape="0" blurRad="10668" dist="15086" dir="2700000">
                    <a:srgbClr val="000000">
                      <a:alpha val="0"/>
                    </a:srgbClr>
                  </a:outerShdw>
                </a:effectLst>
                <a:latin typeface="Courier"/>
                <a:ea typeface="Courier"/>
                <a:cs typeface="Courier"/>
                <a:sym typeface="Courier"/>
              </a:defRPr>
            </a:pPr>
            <a:r>
              <a:t>   f</a:t>
            </a:r>
            <a:r>
              <a:rPr>
                <a:solidFill>
                  <a:srgbClr val="666600"/>
                </a:solidFill>
              </a:rPr>
              <a:t>.</a:t>
            </a:r>
            <a:r>
              <a:t>printStackTrace</a:t>
            </a:r>
            <a:r>
              <a:rPr>
                <a:solidFill>
                  <a:srgbClr val="666600"/>
                </a:solidFill>
              </a:rPr>
              <a:t>();</a:t>
            </a:r>
          </a:p>
          <a:p>
            <a:pPr marL="0" indent="0" defTabSz="384047">
              <a:spcBef>
                <a:spcPts val="0"/>
              </a:spcBef>
              <a:buClrTx/>
              <a:buSzTx/>
              <a:buNone/>
              <a:defRPr spc="0" sz="1117">
                <a:solidFill>
                  <a:srgbClr val="000088"/>
                </a:solidFill>
                <a:effectLst>
                  <a:outerShdw sx="100000" sy="100000" kx="0" ky="0" algn="b" rotWithShape="0" blurRad="10668" dist="15086" dir="2700000">
                    <a:srgbClr val="000000">
                      <a:alpha val="0"/>
                    </a:srgbClr>
                  </a:outerShdw>
                </a:effectLst>
                <a:latin typeface="Courier"/>
                <a:ea typeface="Courier"/>
                <a:cs typeface="Courier"/>
                <a:sym typeface="Courier"/>
              </a:defRPr>
            </a:pPr>
            <a:r>
              <a:rPr>
                <a:solidFill>
                  <a:srgbClr val="000000"/>
                </a:solidFill>
              </a:rPr>
              <a:t>   </a:t>
            </a:r>
            <a:r>
              <a:t>return</a:t>
            </a:r>
            <a:r>
              <a:rPr>
                <a:solidFill>
                  <a:srgbClr val="000000"/>
                </a:solidFill>
              </a:rPr>
              <a:t> </a:t>
            </a:r>
            <a:r>
              <a:rPr>
                <a:solidFill>
                  <a:srgbClr val="666600"/>
                </a:solidFill>
              </a:rPr>
              <a:t>-</a:t>
            </a:r>
            <a:r>
              <a:rPr>
                <a:solidFill>
                  <a:srgbClr val="006666"/>
                </a:solidFill>
              </a:rPr>
              <a:t>1</a:t>
            </a:r>
            <a:r>
              <a:rPr>
                <a:solidFill>
                  <a:srgbClr val="666600"/>
                </a:solidFill>
              </a:rPr>
              <a:t>;</a:t>
            </a:r>
            <a:endParaRPr>
              <a:solidFill>
                <a:srgbClr val="000000"/>
              </a:solidFill>
            </a:endParaRPr>
          </a:p>
          <a:p>
            <a:pPr marL="0" indent="0" defTabSz="384047">
              <a:spcBef>
                <a:spcPts val="0"/>
              </a:spcBef>
              <a:buClrTx/>
              <a:buSzTx/>
              <a:buNone/>
              <a:defRPr spc="0" sz="1117">
                <a:solidFill>
                  <a:srgbClr val="666600"/>
                </a:solidFill>
                <a:effectLst>
                  <a:outerShdw sx="100000" sy="100000" kx="0" ky="0" algn="b" rotWithShape="0" blurRad="10668" dist="15086" dir="2700000">
                    <a:srgbClr val="000000">
                      <a:alpha val="0"/>
                    </a:srgbClr>
                  </a:outerShdw>
                </a:effectLst>
                <a:latin typeface="Courier"/>
                <a:ea typeface="Courier"/>
                <a:cs typeface="Courier"/>
                <a:sym typeface="Courier"/>
              </a:defRPr>
            </a:pPr>
            <a:r>
              <a:t>}</a:t>
            </a:r>
          </a:p>
        </p:txBody>
      </p:sp>
      <p:pic>
        <p:nvPicPr>
          <p:cNvPr id="263" name="Image" descr="Image"/>
          <p:cNvPicPr>
            <a:picLocks noChangeAspect="1"/>
          </p:cNvPicPr>
          <p:nvPr/>
        </p:nvPicPr>
        <p:blipFill>
          <a:blip r:embed="rId2">
            <a:extLst/>
          </a:blip>
          <a:stretch>
            <a:fillRect/>
          </a:stretch>
        </p:blipFill>
        <p:spPr>
          <a:xfrm>
            <a:off x="673100" y="1457969"/>
            <a:ext cx="7620000" cy="4025901"/>
          </a:xfrm>
          <a:prstGeom prst="rect">
            <a:avLst/>
          </a:prstGeom>
          <a:ln w="12700">
            <a:miter lim="400000"/>
          </a:ln>
          <a:effectLst>
            <a:outerShdw sx="100000" sy="100000" kx="0" ky="0" algn="b" rotWithShape="0" blurRad="127000" dist="76200" dir="2700000">
              <a:srgbClr val="000000">
                <a:alpha val="75000"/>
              </a:srgbClr>
            </a:outerShdw>
          </a:effectLst>
        </p:spPr>
      </p:pic>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5" name="The Throws/Throw Keywords…"/>
          <p:cNvSpPr txBox="1"/>
          <p:nvPr>
            <p:ph type="body" idx="1"/>
          </p:nvPr>
        </p:nvSpPr>
        <p:spPr>
          <a:xfrm>
            <a:off x="673100" y="1457969"/>
            <a:ext cx="11658600" cy="7381231"/>
          </a:xfrm>
          <a:prstGeom prst="rect">
            <a:avLst/>
          </a:prstGeom>
        </p:spPr>
        <p:txBody>
          <a:bodyPr/>
          <a:lstStyle/>
          <a:p>
            <a:pPr marL="0" indent="0" defTabSz="355600">
              <a:spcBef>
                <a:spcPts val="200"/>
              </a:spcBef>
              <a:buClrTx/>
              <a:buSzTx/>
              <a:buNone/>
              <a:defRPr b="1" spc="0" sz="1400">
                <a:solidFill>
                  <a:srgbClr val="000000"/>
                </a:solidFill>
                <a:latin typeface="Helvetica Neue"/>
                <a:ea typeface="Helvetica Neue"/>
                <a:cs typeface="Helvetica Neue"/>
                <a:sym typeface="Helvetica Neue"/>
              </a:defRPr>
            </a:pPr>
            <a:r>
              <a:t>The Throws/Throw Keywords</a:t>
            </a:r>
          </a:p>
          <a:p>
            <a:pPr marL="0" indent="0" defTabSz="355600">
              <a:spcBef>
                <a:spcPts val="0"/>
              </a:spcBef>
              <a:buClrTx/>
              <a:buSzTx/>
              <a:buNone/>
              <a:defRPr spc="0" sz="1200">
                <a:solidFill>
                  <a:srgbClr val="000000"/>
                </a:solidFill>
                <a:latin typeface="Helvetica Neue"/>
                <a:ea typeface="Helvetica Neue"/>
                <a:cs typeface="Helvetica Neue"/>
                <a:sym typeface="Helvetica Neue"/>
              </a:defRPr>
            </a:pPr>
            <a:r>
              <a:t>If a method does not handle a checked exception, the method must declare it using the </a:t>
            </a:r>
            <a:r>
              <a:rPr b="1"/>
              <a:t>throws</a:t>
            </a:r>
            <a:r>
              <a:t> keyword. The throws keyword appears at the end of a method's signature.</a:t>
            </a:r>
          </a:p>
          <a:p>
            <a:pPr marL="0" indent="0" defTabSz="355600">
              <a:spcBef>
                <a:spcPts val="0"/>
              </a:spcBef>
              <a:buClrTx/>
              <a:buSzTx/>
              <a:buNone/>
              <a:defRPr spc="0" sz="1200">
                <a:solidFill>
                  <a:srgbClr val="000000"/>
                </a:solidFill>
                <a:latin typeface="Helvetica Neue"/>
                <a:ea typeface="Helvetica Neue"/>
                <a:cs typeface="Helvetica Neue"/>
                <a:sym typeface="Helvetica Neue"/>
              </a:defRPr>
            </a:pPr>
            <a:r>
              <a:t>You can throw an exception, either a newly instantiated one or an exception that you just caught, by using the </a:t>
            </a:r>
            <a:r>
              <a:rPr b="1"/>
              <a:t>throw</a:t>
            </a:r>
            <a:r>
              <a:t> keyword.</a:t>
            </a:r>
          </a:p>
          <a:p>
            <a:pPr marL="0" indent="0" defTabSz="355600">
              <a:spcBef>
                <a:spcPts val="0"/>
              </a:spcBef>
              <a:buClrTx/>
              <a:buSzTx/>
              <a:buNone/>
              <a:defRPr spc="0" sz="1200">
                <a:solidFill>
                  <a:srgbClr val="000000"/>
                </a:solidFill>
                <a:latin typeface="Helvetica Neue"/>
                <a:ea typeface="Helvetica Neue"/>
                <a:cs typeface="Helvetica Neue"/>
                <a:sym typeface="Helvetica Neue"/>
              </a:defRPr>
            </a:pPr>
            <a:r>
              <a:t>Try to understand the difference between throws and throw keywords, </a:t>
            </a:r>
            <a:r>
              <a:rPr i="1"/>
              <a:t>throws</a:t>
            </a:r>
            <a:r>
              <a:t> is used to postpone the handling of a checked exception and </a:t>
            </a:r>
            <a:r>
              <a:rPr i="1"/>
              <a:t>throw</a:t>
            </a:r>
            <a:r>
              <a:t> is used to invoke an exception explicitly.</a:t>
            </a:r>
          </a:p>
          <a:p>
            <a:pPr marL="0" indent="0" defTabSz="355600">
              <a:spcBef>
                <a:spcPts val="0"/>
              </a:spcBef>
              <a:buClrTx/>
              <a:buSzTx/>
              <a:buNone/>
              <a:defRPr spc="0" sz="1200">
                <a:solidFill>
                  <a:srgbClr val="000000"/>
                </a:solidFill>
                <a:latin typeface="Helvetica Neue"/>
                <a:ea typeface="Helvetica Neue"/>
                <a:cs typeface="Helvetica Neue"/>
                <a:sym typeface="Helvetica Neue"/>
              </a:defRPr>
            </a:pPr>
            <a:r>
              <a:t>The following method declares that it throws a RemoteException −</a:t>
            </a:r>
          </a:p>
          <a:p>
            <a:pPr marL="0" indent="0" defTabSz="355600">
              <a:spcBef>
                <a:spcPts val="0"/>
              </a:spcBef>
              <a:buClrTx/>
              <a:buSzTx/>
              <a:buNone/>
              <a:defRPr spc="0" sz="1200">
                <a:solidFill>
                  <a:srgbClr val="000000"/>
                </a:solidFill>
                <a:latin typeface="Helvetica Neue"/>
                <a:ea typeface="Helvetica Neue"/>
                <a:cs typeface="Helvetica Neue"/>
                <a:sym typeface="Helvetica Neue"/>
              </a:defRPr>
            </a:pPr>
          </a:p>
          <a:p>
            <a:pPr marL="0" indent="0">
              <a:spcBef>
                <a:spcPts val="0"/>
              </a:spcBef>
              <a:buClrTx/>
              <a:buSzTx/>
              <a:buNone/>
              <a:defRPr spc="0" sz="1330">
                <a:solidFill>
                  <a:srgbClr val="000088"/>
                </a:solidFill>
                <a:effectLst>
                  <a:outerShdw sx="100000" sy="100000" kx="0" ky="0" algn="b" rotWithShape="0" blurRad="12700" dist="17960" dir="2700000">
                    <a:srgbClr val="000000">
                      <a:alpha val="0"/>
                    </a:srgbClr>
                  </a:outerShdw>
                </a:effectLst>
                <a:latin typeface="Courier"/>
                <a:ea typeface="Courier"/>
                <a:cs typeface="Courier"/>
                <a:sym typeface="Courier"/>
              </a:defRPr>
            </a:pPr>
            <a:r>
              <a:t>import</a:t>
            </a:r>
            <a:r>
              <a:rPr>
                <a:solidFill>
                  <a:srgbClr val="000000"/>
                </a:solidFill>
              </a:rPr>
              <a:t> java</a:t>
            </a:r>
            <a:r>
              <a:rPr>
                <a:solidFill>
                  <a:srgbClr val="666600"/>
                </a:solidFill>
              </a:rPr>
              <a:t>.</a:t>
            </a:r>
            <a:r>
              <a:rPr>
                <a:solidFill>
                  <a:srgbClr val="000000"/>
                </a:solidFill>
              </a:rPr>
              <a:t>io</a:t>
            </a:r>
            <a:r>
              <a:rPr>
                <a:solidFill>
                  <a:srgbClr val="666600"/>
                </a:solidFill>
              </a:rPr>
              <a:t>.*;</a:t>
            </a:r>
            <a:endParaRPr>
              <a:solidFill>
                <a:srgbClr val="000000"/>
              </a:solidFill>
            </a:endParaRPr>
          </a:p>
          <a:p>
            <a:pPr marL="0" indent="0">
              <a:spcBef>
                <a:spcPts val="0"/>
              </a:spcBef>
              <a:buClrTx/>
              <a:buSzTx/>
              <a:buNone/>
              <a:defRPr spc="0" sz="1330">
                <a:solidFill>
                  <a:srgbClr val="000000"/>
                </a:solidFill>
                <a:effectLst>
                  <a:outerShdw sx="100000" sy="100000" kx="0" ky="0" algn="b" rotWithShape="0" blurRad="12700" dist="17960" dir="2700000">
                    <a:srgbClr val="000000">
                      <a:alpha val="0"/>
                    </a:srgbClr>
                  </a:outerShdw>
                </a:effectLst>
                <a:latin typeface="Courier"/>
                <a:ea typeface="Courier"/>
                <a:cs typeface="Courier"/>
                <a:sym typeface="Courier"/>
              </a:defRPr>
            </a:pPr>
            <a:r>
              <a:rPr>
                <a:solidFill>
                  <a:srgbClr val="000088"/>
                </a:solidFill>
              </a:rPr>
              <a:t>public</a:t>
            </a:r>
            <a:r>
              <a:t> </a:t>
            </a:r>
            <a:r>
              <a:rPr>
                <a:solidFill>
                  <a:srgbClr val="000088"/>
                </a:solidFill>
              </a:rPr>
              <a:t>class</a:t>
            </a:r>
            <a:r>
              <a:t> className </a:t>
            </a:r>
            <a:r>
              <a:rPr>
                <a:solidFill>
                  <a:srgbClr val="666600"/>
                </a:solidFill>
              </a:rPr>
              <a:t>{</a:t>
            </a:r>
          </a:p>
          <a:p>
            <a:pPr marL="0" indent="0">
              <a:spcBef>
                <a:spcPts val="0"/>
              </a:spcBef>
              <a:buClrTx/>
              <a:buSzTx/>
              <a:buNone/>
              <a:defRPr spc="0" sz="1330">
                <a:solidFill>
                  <a:srgbClr val="000000"/>
                </a:solidFill>
                <a:effectLst>
                  <a:outerShdw sx="100000" sy="100000" kx="0" ky="0" algn="b" rotWithShape="0" blurRad="12700" dist="17960" dir="2700000">
                    <a:srgbClr val="000000">
                      <a:alpha val="0"/>
                    </a:srgbClr>
                  </a:outerShdw>
                </a:effectLst>
                <a:latin typeface="Courier"/>
                <a:ea typeface="Courier"/>
                <a:cs typeface="Courier"/>
                <a:sym typeface="Courier"/>
              </a:defRPr>
            </a:pPr>
          </a:p>
          <a:p>
            <a:pPr marL="0" indent="0">
              <a:spcBef>
                <a:spcPts val="0"/>
              </a:spcBef>
              <a:buClrTx/>
              <a:buSzTx/>
              <a:buNone/>
              <a:defRPr spc="0" sz="1330">
                <a:solidFill>
                  <a:srgbClr val="660066"/>
                </a:solidFill>
                <a:effectLst>
                  <a:outerShdw sx="100000" sy="100000" kx="0" ky="0" algn="b" rotWithShape="0" blurRad="12700" dist="17960" dir="2700000">
                    <a:srgbClr val="000000">
                      <a:alpha val="0"/>
                    </a:srgbClr>
                  </a:outerShdw>
                </a:effectLst>
                <a:latin typeface="Courier"/>
                <a:ea typeface="Courier"/>
                <a:cs typeface="Courier"/>
                <a:sym typeface="Courier"/>
              </a:defRPr>
            </a:pPr>
            <a:r>
              <a:rPr>
                <a:solidFill>
                  <a:srgbClr val="000000"/>
                </a:solidFill>
              </a:rPr>
              <a:t>   </a:t>
            </a:r>
            <a:r>
              <a:rPr>
                <a:solidFill>
                  <a:srgbClr val="000088"/>
                </a:solidFill>
              </a:rPr>
              <a:t>public</a:t>
            </a:r>
            <a:r>
              <a:rPr>
                <a:solidFill>
                  <a:srgbClr val="000000"/>
                </a:solidFill>
              </a:rPr>
              <a:t> </a:t>
            </a:r>
            <a:r>
              <a:rPr>
                <a:solidFill>
                  <a:srgbClr val="000088"/>
                </a:solidFill>
              </a:rPr>
              <a:t>void</a:t>
            </a:r>
            <a:r>
              <a:rPr>
                <a:solidFill>
                  <a:srgbClr val="000000"/>
                </a:solidFill>
              </a:rPr>
              <a:t> deposit</a:t>
            </a:r>
            <a:r>
              <a:rPr>
                <a:solidFill>
                  <a:srgbClr val="666600"/>
                </a:solidFill>
              </a:rPr>
              <a:t>(</a:t>
            </a:r>
            <a:r>
              <a:rPr>
                <a:solidFill>
                  <a:srgbClr val="000088"/>
                </a:solidFill>
              </a:rPr>
              <a:t>double</a:t>
            </a:r>
            <a:r>
              <a:rPr>
                <a:solidFill>
                  <a:srgbClr val="000000"/>
                </a:solidFill>
              </a:rPr>
              <a:t> amount</a:t>
            </a:r>
            <a:r>
              <a:rPr>
                <a:solidFill>
                  <a:srgbClr val="666600"/>
                </a:solidFill>
              </a:rPr>
              <a:t>)</a:t>
            </a:r>
            <a:r>
              <a:rPr>
                <a:solidFill>
                  <a:srgbClr val="000000"/>
                </a:solidFill>
              </a:rPr>
              <a:t> </a:t>
            </a:r>
            <a:r>
              <a:rPr>
                <a:solidFill>
                  <a:srgbClr val="000088"/>
                </a:solidFill>
              </a:rPr>
              <a:t>throws</a:t>
            </a:r>
            <a:r>
              <a:rPr>
                <a:solidFill>
                  <a:srgbClr val="000000"/>
                </a:solidFill>
              </a:rPr>
              <a:t> </a:t>
            </a:r>
            <a:r>
              <a:t>RemoteException</a:t>
            </a:r>
            <a:r>
              <a:rPr>
                <a:solidFill>
                  <a:srgbClr val="000000"/>
                </a:solidFill>
              </a:rPr>
              <a:t> </a:t>
            </a:r>
            <a:r>
              <a:rPr>
                <a:solidFill>
                  <a:srgbClr val="666600"/>
                </a:solidFill>
              </a:rPr>
              <a:t>{</a:t>
            </a:r>
            <a:endParaRPr>
              <a:solidFill>
                <a:srgbClr val="000000"/>
              </a:solidFill>
            </a:endParaRPr>
          </a:p>
          <a:p>
            <a:pPr marL="0" indent="0">
              <a:spcBef>
                <a:spcPts val="0"/>
              </a:spcBef>
              <a:buClrTx/>
              <a:buSzTx/>
              <a:buNone/>
              <a:defRPr spc="0" sz="1330">
                <a:solidFill>
                  <a:srgbClr val="880000"/>
                </a:solidFill>
                <a:effectLst>
                  <a:outerShdw sx="100000" sy="100000" kx="0" ky="0" algn="b" rotWithShape="0" blurRad="12700" dist="17960" dir="2700000">
                    <a:srgbClr val="000000">
                      <a:alpha val="0"/>
                    </a:srgbClr>
                  </a:outerShdw>
                </a:effectLst>
                <a:latin typeface="Courier"/>
                <a:ea typeface="Courier"/>
                <a:cs typeface="Courier"/>
                <a:sym typeface="Courier"/>
              </a:defRPr>
            </a:pPr>
            <a:r>
              <a:rPr>
                <a:solidFill>
                  <a:srgbClr val="000000"/>
                </a:solidFill>
              </a:rPr>
              <a:t>      </a:t>
            </a:r>
            <a:r>
              <a:t>// Method implementation</a:t>
            </a:r>
            <a:endParaRPr>
              <a:solidFill>
                <a:srgbClr val="000000"/>
              </a:solidFill>
            </a:endParaRPr>
          </a:p>
          <a:p>
            <a:pPr marL="0" indent="0">
              <a:spcBef>
                <a:spcPts val="0"/>
              </a:spcBef>
              <a:buClrTx/>
              <a:buSzTx/>
              <a:buNone/>
              <a:defRPr spc="0" sz="1330">
                <a:solidFill>
                  <a:srgbClr val="660066"/>
                </a:solidFill>
                <a:effectLst>
                  <a:outerShdw sx="100000" sy="100000" kx="0" ky="0" algn="b" rotWithShape="0" blurRad="12700" dist="17960" dir="2700000">
                    <a:srgbClr val="000000">
                      <a:alpha val="0"/>
                    </a:srgbClr>
                  </a:outerShdw>
                </a:effectLst>
                <a:latin typeface="Courier"/>
                <a:ea typeface="Courier"/>
                <a:cs typeface="Courier"/>
                <a:sym typeface="Courier"/>
              </a:defRPr>
            </a:pPr>
            <a:r>
              <a:rPr>
                <a:solidFill>
                  <a:srgbClr val="000000"/>
                </a:solidFill>
              </a:rPr>
              <a:t>      </a:t>
            </a:r>
            <a:r>
              <a:rPr>
                <a:solidFill>
                  <a:srgbClr val="000088"/>
                </a:solidFill>
              </a:rPr>
              <a:t>throw</a:t>
            </a:r>
            <a:r>
              <a:rPr>
                <a:solidFill>
                  <a:srgbClr val="000000"/>
                </a:solidFill>
              </a:rPr>
              <a:t> </a:t>
            </a:r>
            <a:r>
              <a:rPr>
                <a:solidFill>
                  <a:srgbClr val="000088"/>
                </a:solidFill>
              </a:rPr>
              <a:t>new</a:t>
            </a:r>
            <a:r>
              <a:rPr>
                <a:solidFill>
                  <a:srgbClr val="000000"/>
                </a:solidFill>
              </a:rPr>
              <a:t> </a:t>
            </a:r>
            <a:r>
              <a:t>RemoteException</a:t>
            </a:r>
            <a:r>
              <a:rPr>
                <a:solidFill>
                  <a:srgbClr val="666600"/>
                </a:solidFill>
              </a:rPr>
              <a:t>();</a:t>
            </a:r>
            <a:endParaRPr>
              <a:solidFill>
                <a:srgbClr val="000000"/>
              </a:solidFill>
            </a:endParaRPr>
          </a:p>
          <a:p>
            <a:pPr marL="0" indent="0">
              <a:spcBef>
                <a:spcPts val="0"/>
              </a:spcBef>
              <a:buClrTx/>
              <a:buSzTx/>
              <a:buNone/>
              <a:defRPr spc="0" sz="1330">
                <a:solidFill>
                  <a:srgbClr val="000000"/>
                </a:solidFill>
                <a:effectLst>
                  <a:outerShdw sx="100000" sy="100000" kx="0" ky="0" algn="b" rotWithShape="0" blurRad="12700" dist="17960" dir="2700000">
                    <a:srgbClr val="000000">
                      <a:alpha val="0"/>
                    </a:srgbClr>
                  </a:outerShdw>
                </a:effectLst>
                <a:latin typeface="Courier"/>
                <a:ea typeface="Courier"/>
                <a:cs typeface="Courier"/>
                <a:sym typeface="Courier"/>
              </a:defRPr>
            </a:pPr>
            <a:r>
              <a:t>   </a:t>
            </a:r>
            <a:r>
              <a:rPr>
                <a:solidFill>
                  <a:srgbClr val="666600"/>
                </a:solidFill>
              </a:rPr>
              <a:t>}</a:t>
            </a:r>
          </a:p>
          <a:p>
            <a:pPr marL="0" indent="0">
              <a:spcBef>
                <a:spcPts val="0"/>
              </a:spcBef>
              <a:buClrTx/>
              <a:buSzTx/>
              <a:buNone/>
              <a:defRPr spc="0" sz="1330">
                <a:solidFill>
                  <a:srgbClr val="880000"/>
                </a:solidFill>
                <a:effectLst>
                  <a:outerShdw sx="100000" sy="100000" kx="0" ky="0" algn="b" rotWithShape="0" blurRad="12700" dist="17960" dir="2700000">
                    <a:srgbClr val="000000">
                      <a:alpha val="0"/>
                    </a:srgbClr>
                  </a:outerShdw>
                </a:effectLst>
                <a:latin typeface="Courier"/>
                <a:ea typeface="Courier"/>
                <a:cs typeface="Courier"/>
                <a:sym typeface="Courier"/>
              </a:defRPr>
            </a:pPr>
            <a:r>
              <a:rPr>
                <a:solidFill>
                  <a:srgbClr val="000000"/>
                </a:solidFill>
              </a:rPr>
              <a:t>   </a:t>
            </a:r>
            <a:r>
              <a:t>// Remainder of class definition</a:t>
            </a:r>
            <a:endParaRPr>
              <a:solidFill>
                <a:srgbClr val="000000"/>
              </a:solidFill>
            </a:endParaRPr>
          </a:p>
          <a:p>
            <a:pPr marL="0" indent="0">
              <a:spcBef>
                <a:spcPts val="0"/>
              </a:spcBef>
              <a:buClrTx/>
              <a:buSzTx/>
              <a:buNone/>
              <a:defRPr spc="0" sz="1330">
                <a:solidFill>
                  <a:srgbClr val="666600"/>
                </a:solidFill>
                <a:effectLst>
                  <a:outerShdw sx="100000" sy="100000" kx="0" ky="0" algn="b" rotWithShape="0" blurRad="12700" dist="17960" dir="2700000">
                    <a:srgbClr val="000000">
                      <a:alpha val="0"/>
                    </a:srgbClr>
                  </a:outerShdw>
                </a:effectLst>
                <a:latin typeface="Courier"/>
                <a:ea typeface="Courier"/>
                <a:cs typeface="Courier"/>
                <a:sym typeface="Courier"/>
              </a:defRPr>
            </a:pPr>
            <a:r>
              <a:t>}</a:t>
            </a:r>
          </a:p>
          <a:p>
            <a:pPr marL="0" indent="0">
              <a:spcBef>
                <a:spcPts val="0"/>
              </a:spcBef>
              <a:buClrTx/>
              <a:buSzTx/>
              <a:buNone/>
              <a:defRPr spc="0" sz="1330">
                <a:solidFill>
                  <a:srgbClr val="666600"/>
                </a:solidFill>
                <a:effectLst>
                  <a:outerShdw sx="100000" sy="100000" kx="0" ky="0" algn="b" rotWithShape="0" blurRad="12700" dist="17960" dir="2700000">
                    <a:srgbClr val="000000">
                      <a:alpha val="0"/>
                    </a:srgbClr>
                  </a:outerShdw>
                </a:effectLst>
                <a:latin typeface="Courier"/>
                <a:ea typeface="Courier"/>
                <a:cs typeface="Courier"/>
                <a:sym typeface="Courier"/>
              </a:defRPr>
            </a:pPr>
          </a:p>
          <a:p>
            <a:pPr marL="0" indent="0" defTabSz="355600">
              <a:spcBef>
                <a:spcPts val="200"/>
              </a:spcBef>
              <a:buClrTx/>
              <a:buSzTx/>
              <a:buNone/>
              <a:defRPr b="1" spc="0" sz="1400">
                <a:solidFill>
                  <a:srgbClr val="000000"/>
                </a:solidFill>
                <a:latin typeface="Helvetica Neue"/>
                <a:ea typeface="Helvetica Neue"/>
                <a:cs typeface="Helvetica Neue"/>
                <a:sym typeface="Helvetica Neue"/>
              </a:defRPr>
            </a:pPr>
            <a:r>
              <a:t>The Finally Block</a:t>
            </a:r>
          </a:p>
          <a:p>
            <a:pPr marL="0" indent="0" defTabSz="355600">
              <a:spcBef>
                <a:spcPts val="0"/>
              </a:spcBef>
              <a:buClrTx/>
              <a:buSzTx/>
              <a:buNone/>
              <a:defRPr spc="0" sz="1200">
                <a:solidFill>
                  <a:srgbClr val="000000"/>
                </a:solidFill>
                <a:latin typeface="Helvetica Neue"/>
                <a:ea typeface="Helvetica Neue"/>
                <a:cs typeface="Helvetica Neue"/>
                <a:sym typeface="Helvetica Neue"/>
              </a:defRPr>
            </a:pPr>
            <a:r>
              <a:t>The finally block follows a try block or a catch block. A finally block of code always executes, irrespective of occurrence of an Exception.</a:t>
            </a:r>
          </a:p>
          <a:p>
            <a:pPr marL="0" indent="0" defTabSz="355600">
              <a:spcBef>
                <a:spcPts val="0"/>
              </a:spcBef>
              <a:buClrTx/>
              <a:buSzTx/>
              <a:buNone/>
              <a:defRPr spc="0" sz="1200">
                <a:solidFill>
                  <a:srgbClr val="000000"/>
                </a:solidFill>
                <a:latin typeface="Helvetica Neue"/>
                <a:ea typeface="Helvetica Neue"/>
                <a:cs typeface="Helvetica Neue"/>
                <a:sym typeface="Helvetica Neue"/>
              </a:defRPr>
            </a:pPr>
            <a:r>
              <a:t>Using a finally block allows you to run any cleanup-type statements that you want to execute, no matter what happens in the protected code.</a:t>
            </a:r>
          </a:p>
          <a:p>
            <a:pPr marL="0" indent="0" defTabSz="355600">
              <a:spcBef>
                <a:spcPts val="0"/>
              </a:spcBef>
              <a:buClrTx/>
              <a:buSzTx/>
              <a:buNone/>
              <a:defRPr spc="0" sz="1200">
                <a:solidFill>
                  <a:srgbClr val="000000"/>
                </a:solidFill>
                <a:latin typeface="Helvetica Neue"/>
                <a:ea typeface="Helvetica Neue"/>
                <a:cs typeface="Helvetica Neue"/>
                <a:sym typeface="Helvetica Neue"/>
              </a:defRPr>
            </a:pPr>
            <a:r>
              <a:t>A finally block appears at the end of the catch blocks and has the following syntax −</a:t>
            </a:r>
          </a:p>
          <a:p>
            <a:pPr marL="0" indent="0" defTabSz="355600">
              <a:spcBef>
                <a:spcPts val="0"/>
              </a:spcBef>
              <a:buClrTx/>
              <a:buSzTx/>
              <a:buNone/>
              <a:defRPr spc="0" sz="1200">
                <a:solidFill>
                  <a:srgbClr val="000000"/>
                </a:solidFill>
                <a:latin typeface="Helvetica Neue"/>
                <a:ea typeface="Helvetica Neue"/>
                <a:cs typeface="Helvetica Neue"/>
                <a:sym typeface="Helvetica Neue"/>
              </a:defRPr>
            </a:pPr>
          </a:p>
          <a:p>
            <a:pPr marL="0" indent="0">
              <a:spcBef>
                <a:spcPts val="0"/>
              </a:spcBef>
              <a:buClrTx/>
              <a:buSzTx/>
              <a:buNone/>
              <a:defRPr spc="0" sz="1330">
                <a:solidFill>
                  <a:srgbClr val="000000"/>
                </a:solidFill>
                <a:effectLst>
                  <a:outerShdw sx="100000" sy="100000" kx="0" ky="0" algn="b" rotWithShape="0" blurRad="12700" dist="17960" dir="2700000">
                    <a:srgbClr val="000000">
                      <a:alpha val="0"/>
                    </a:srgbClr>
                  </a:outerShdw>
                </a:effectLst>
                <a:latin typeface="Courier"/>
                <a:ea typeface="Courier"/>
                <a:cs typeface="Courier"/>
                <a:sym typeface="Courier"/>
              </a:defRPr>
            </a:pPr>
            <a:r>
              <a:t>try {</a:t>
            </a:r>
          </a:p>
          <a:p>
            <a:pPr marL="0" indent="0">
              <a:spcBef>
                <a:spcPts val="0"/>
              </a:spcBef>
              <a:buClrTx/>
              <a:buSzTx/>
              <a:buNone/>
              <a:defRPr spc="0" sz="1330">
                <a:solidFill>
                  <a:srgbClr val="000000"/>
                </a:solidFill>
                <a:effectLst>
                  <a:outerShdw sx="100000" sy="100000" kx="0" ky="0" algn="b" rotWithShape="0" blurRad="12700" dist="17960" dir="2700000">
                    <a:srgbClr val="000000">
                      <a:alpha val="0"/>
                    </a:srgbClr>
                  </a:outerShdw>
                </a:effectLst>
                <a:latin typeface="Courier"/>
                <a:ea typeface="Courier"/>
                <a:cs typeface="Courier"/>
                <a:sym typeface="Courier"/>
              </a:defRPr>
            </a:pPr>
            <a:r>
              <a:t>   // Protected code</a:t>
            </a:r>
          </a:p>
          <a:p>
            <a:pPr marL="0" indent="0">
              <a:spcBef>
                <a:spcPts val="0"/>
              </a:spcBef>
              <a:buClrTx/>
              <a:buSzTx/>
              <a:buNone/>
              <a:defRPr spc="0" sz="1330">
                <a:solidFill>
                  <a:srgbClr val="000000"/>
                </a:solidFill>
                <a:effectLst>
                  <a:outerShdw sx="100000" sy="100000" kx="0" ky="0" algn="b" rotWithShape="0" blurRad="12700" dist="17960" dir="2700000">
                    <a:srgbClr val="000000">
                      <a:alpha val="0"/>
                    </a:srgbClr>
                  </a:outerShdw>
                </a:effectLst>
                <a:latin typeface="Courier"/>
                <a:ea typeface="Courier"/>
                <a:cs typeface="Courier"/>
                <a:sym typeface="Courier"/>
              </a:defRPr>
            </a:pPr>
            <a:r>
              <a:t>} catch (ExceptionType1 e1) {</a:t>
            </a:r>
          </a:p>
          <a:p>
            <a:pPr marL="0" indent="0">
              <a:spcBef>
                <a:spcPts val="0"/>
              </a:spcBef>
              <a:buClrTx/>
              <a:buSzTx/>
              <a:buNone/>
              <a:defRPr spc="0" sz="1330">
                <a:solidFill>
                  <a:srgbClr val="000000"/>
                </a:solidFill>
                <a:effectLst>
                  <a:outerShdw sx="100000" sy="100000" kx="0" ky="0" algn="b" rotWithShape="0" blurRad="12700" dist="17960" dir="2700000">
                    <a:srgbClr val="000000">
                      <a:alpha val="0"/>
                    </a:srgbClr>
                  </a:outerShdw>
                </a:effectLst>
                <a:latin typeface="Courier"/>
                <a:ea typeface="Courier"/>
                <a:cs typeface="Courier"/>
                <a:sym typeface="Courier"/>
              </a:defRPr>
            </a:pPr>
            <a:r>
              <a:t>   // Catch block</a:t>
            </a:r>
          </a:p>
          <a:p>
            <a:pPr marL="0" indent="0">
              <a:spcBef>
                <a:spcPts val="0"/>
              </a:spcBef>
              <a:buClrTx/>
              <a:buSzTx/>
              <a:buNone/>
              <a:defRPr spc="0" sz="1330">
                <a:solidFill>
                  <a:srgbClr val="000000"/>
                </a:solidFill>
                <a:effectLst>
                  <a:outerShdw sx="100000" sy="100000" kx="0" ky="0" algn="b" rotWithShape="0" blurRad="12700" dist="17960" dir="2700000">
                    <a:srgbClr val="000000">
                      <a:alpha val="0"/>
                    </a:srgbClr>
                  </a:outerShdw>
                </a:effectLst>
                <a:latin typeface="Courier"/>
                <a:ea typeface="Courier"/>
                <a:cs typeface="Courier"/>
                <a:sym typeface="Courier"/>
              </a:defRPr>
            </a:pPr>
            <a:r>
              <a:t>} catch (ExceptionType2 e2) {</a:t>
            </a:r>
          </a:p>
          <a:p>
            <a:pPr marL="0" indent="0">
              <a:spcBef>
                <a:spcPts val="0"/>
              </a:spcBef>
              <a:buClrTx/>
              <a:buSzTx/>
              <a:buNone/>
              <a:defRPr spc="0" sz="1330">
                <a:solidFill>
                  <a:srgbClr val="000000"/>
                </a:solidFill>
                <a:effectLst>
                  <a:outerShdw sx="100000" sy="100000" kx="0" ky="0" algn="b" rotWithShape="0" blurRad="12700" dist="17960" dir="2700000">
                    <a:srgbClr val="000000">
                      <a:alpha val="0"/>
                    </a:srgbClr>
                  </a:outerShdw>
                </a:effectLst>
                <a:latin typeface="Courier"/>
                <a:ea typeface="Courier"/>
                <a:cs typeface="Courier"/>
                <a:sym typeface="Courier"/>
              </a:defRPr>
            </a:pPr>
            <a:r>
              <a:t>   // Catch block</a:t>
            </a:r>
          </a:p>
          <a:p>
            <a:pPr marL="0" indent="0">
              <a:spcBef>
                <a:spcPts val="0"/>
              </a:spcBef>
              <a:buClrTx/>
              <a:buSzTx/>
              <a:buNone/>
              <a:defRPr spc="0" sz="1330">
                <a:solidFill>
                  <a:srgbClr val="000000"/>
                </a:solidFill>
                <a:effectLst>
                  <a:outerShdw sx="100000" sy="100000" kx="0" ky="0" algn="b" rotWithShape="0" blurRad="12700" dist="17960" dir="2700000">
                    <a:srgbClr val="000000">
                      <a:alpha val="0"/>
                    </a:srgbClr>
                  </a:outerShdw>
                </a:effectLst>
                <a:latin typeface="Courier"/>
                <a:ea typeface="Courier"/>
                <a:cs typeface="Courier"/>
                <a:sym typeface="Courier"/>
              </a:defRPr>
            </a:pPr>
            <a:r>
              <a:t>} catch (ExceptionType3 e3) {</a:t>
            </a:r>
          </a:p>
          <a:p>
            <a:pPr marL="0" indent="0">
              <a:spcBef>
                <a:spcPts val="0"/>
              </a:spcBef>
              <a:buClrTx/>
              <a:buSzTx/>
              <a:buNone/>
              <a:defRPr spc="0" sz="1330">
                <a:solidFill>
                  <a:srgbClr val="000000"/>
                </a:solidFill>
                <a:effectLst>
                  <a:outerShdw sx="100000" sy="100000" kx="0" ky="0" algn="b" rotWithShape="0" blurRad="12700" dist="17960" dir="2700000">
                    <a:srgbClr val="000000">
                      <a:alpha val="0"/>
                    </a:srgbClr>
                  </a:outerShdw>
                </a:effectLst>
                <a:latin typeface="Courier"/>
                <a:ea typeface="Courier"/>
                <a:cs typeface="Courier"/>
                <a:sym typeface="Courier"/>
              </a:defRPr>
            </a:pPr>
            <a:r>
              <a:t>   // Catch block</a:t>
            </a:r>
          </a:p>
          <a:p>
            <a:pPr marL="0" indent="0">
              <a:spcBef>
                <a:spcPts val="0"/>
              </a:spcBef>
              <a:buClrTx/>
              <a:buSzTx/>
              <a:buNone/>
              <a:defRPr spc="0" sz="1330">
                <a:solidFill>
                  <a:srgbClr val="000000"/>
                </a:solidFill>
                <a:effectLst>
                  <a:outerShdw sx="100000" sy="100000" kx="0" ky="0" algn="b" rotWithShape="0" blurRad="12700" dist="17960" dir="2700000">
                    <a:srgbClr val="000000">
                      <a:alpha val="0"/>
                    </a:srgbClr>
                  </a:outerShdw>
                </a:effectLst>
                <a:latin typeface="Courier"/>
                <a:ea typeface="Courier"/>
                <a:cs typeface="Courier"/>
                <a:sym typeface="Courier"/>
              </a:defRPr>
            </a:pPr>
            <a:r>
              <a:t>}finally {</a:t>
            </a:r>
          </a:p>
          <a:p>
            <a:pPr marL="0" indent="0">
              <a:spcBef>
                <a:spcPts val="0"/>
              </a:spcBef>
              <a:buClrTx/>
              <a:buSzTx/>
              <a:buNone/>
              <a:defRPr spc="0" sz="1330">
                <a:solidFill>
                  <a:srgbClr val="000000"/>
                </a:solidFill>
                <a:effectLst>
                  <a:outerShdw sx="100000" sy="100000" kx="0" ky="0" algn="b" rotWithShape="0" blurRad="12700" dist="17960" dir="2700000">
                    <a:srgbClr val="000000">
                      <a:alpha val="0"/>
                    </a:srgbClr>
                  </a:outerShdw>
                </a:effectLst>
                <a:latin typeface="Courier"/>
                <a:ea typeface="Courier"/>
                <a:cs typeface="Courier"/>
                <a:sym typeface="Courier"/>
              </a:defRPr>
            </a:pPr>
            <a:r>
              <a:t>   // The finally block always executes.</a:t>
            </a:r>
          </a:p>
          <a:p>
            <a:pPr marL="0" indent="0">
              <a:spcBef>
                <a:spcPts val="0"/>
              </a:spcBef>
              <a:buClrTx/>
              <a:buSzTx/>
              <a:buNone/>
              <a:defRPr spc="0" sz="1330">
                <a:solidFill>
                  <a:srgbClr val="000000"/>
                </a:solidFill>
                <a:effectLst>
                  <a:outerShdw sx="100000" sy="100000" kx="0" ky="0" algn="b" rotWithShape="0" blurRad="12700" dist="17960" dir="2700000">
                    <a:srgbClr val="000000">
                      <a:alpha val="0"/>
                    </a:srgbClr>
                  </a:outerShdw>
                </a:effectLst>
                <a:latin typeface="Courier"/>
                <a:ea typeface="Courier"/>
                <a:cs typeface="Courier"/>
                <a:sym typeface="Courier"/>
              </a:defRPr>
            </a:pPr>
            <a:r>
              <a:t>}</a:t>
            </a:r>
          </a:p>
        </p:txBody>
      </p:sp>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7" name="User-defined Exceptions…"/>
          <p:cNvSpPr txBox="1"/>
          <p:nvPr>
            <p:ph type="body" idx="1"/>
          </p:nvPr>
        </p:nvSpPr>
        <p:spPr>
          <a:xfrm>
            <a:off x="673100" y="1457969"/>
            <a:ext cx="11658600" cy="7381231"/>
          </a:xfrm>
          <a:prstGeom prst="rect">
            <a:avLst/>
          </a:prstGeom>
        </p:spPr>
        <p:txBody>
          <a:bodyPr/>
          <a:lstStyle/>
          <a:p>
            <a:pPr marL="0" indent="0" defTabSz="355600">
              <a:spcBef>
                <a:spcPts val="200"/>
              </a:spcBef>
              <a:buClrTx/>
              <a:buSzTx/>
              <a:buNone/>
              <a:defRPr b="1" spc="0" sz="1400">
                <a:solidFill>
                  <a:srgbClr val="000000"/>
                </a:solidFill>
                <a:latin typeface="Helvetica Neue"/>
                <a:ea typeface="Helvetica Neue"/>
                <a:cs typeface="Helvetica Neue"/>
                <a:sym typeface="Helvetica Neue"/>
              </a:defRPr>
            </a:pPr>
            <a:r>
              <a:t>User-defined Exceptions</a:t>
            </a:r>
          </a:p>
          <a:p>
            <a:pPr marL="0" indent="0" defTabSz="355600">
              <a:spcBef>
                <a:spcPts val="0"/>
              </a:spcBef>
              <a:buClrTx/>
              <a:buSzTx/>
              <a:buNone/>
              <a:defRPr spc="0" sz="1200">
                <a:solidFill>
                  <a:srgbClr val="000000"/>
                </a:solidFill>
                <a:latin typeface="Helvetica Neue"/>
                <a:ea typeface="Helvetica Neue"/>
                <a:cs typeface="Helvetica Neue"/>
                <a:sym typeface="Helvetica Neue"/>
              </a:defRPr>
            </a:pPr>
            <a:r>
              <a:t>You can create your own exceptions in Java. Keep the following points in mind when writing your own exception classes −</a:t>
            </a:r>
          </a:p>
          <a:p>
            <a:pPr marL="426719" indent="-426719" defTabSz="355600">
              <a:spcBef>
                <a:spcPts val="0"/>
              </a:spcBef>
              <a:buClrTx/>
              <a:buSzPct val="100000"/>
              <a:buFont typeface="Menlo"/>
              <a:defRPr spc="0" sz="1200">
                <a:solidFill>
                  <a:srgbClr val="000000"/>
                </a:solidFill>
                <a:latin typeface="Helvetica Neue"/>
                <a:ea typeface="Helvetica Neue"/>
                <a:cs typeface="Helvetica Neue"/>
                <a:sym typeface="Helvetica Neue"/>
              </a:defRPr>
            </a:pPr>
            <a:r>
              <a:t>All exceptions must be a child of Throwable.</a:t>
            </a:r>
          </a:p>
          <a:p>
            <a:pPr marL="426719" indent="-426719" defTabSz="355600">
              <a:spcBef>
                <a:spcPts val="0"/>
              </a:spcBef>
              <a:buClrTx/>
              <a:buSzPct val="100000"/>
              <a:buFont typeface="Menlo"/>
              <a:defRPr spc="0" sz="1200">
                <a:solidFill>
                  <a:srgbClr val="000000"/>
                </a:solidFill>
                <a:latin typeface="Helvetica Neue"/>
                <a:ea typeface="Helvetica Neue"/>
                <a:cs typeface="Helvetica Neue"/>
                <a:sym typeface="Helvetica Neue"/>
              </a:defRPr>
            </a:pPr>
            <a:r>
              <a:t>If you want to write a checked exception that is automatically enforced by the Handle or Declare Rule, you need to extend the Exception class.</a:t>
            </a:r>
          </a:p>
          <a:p>
            <a:pPr marL="426719" indent="-426719" defTabSz="355600">
              <a:spcBef>
                <a:spcPts val="0"/>
              </a:spcBef>
              <a:buClrTx/>
              <a:buSzPct val="100000"/>
              <a:buFont typeface="Menlo"/>
              <a:defRPr spc="0" sz="1200">
                <a:solidFill>
                  <a:srgbClr val="000000"/>
                </a:solidFill>
                <a:latin typeface="Helvetica Neue"/>
                <a:ea typeface="Helvetica Neue"/>
                <a:cs typeface="Helvetica Neue"/>
                <a:sym typeface="Helvetica Neue"/>
              </a:defRPr>
            </a:pPr>
            <a:r>
              <a:t>If you want to write a runtime exception, you need to extend the RuntimeException class.</a:t>
            </a:r>
          </a:p>
          <a:p>
            <a:pPr marL="0" indent="0" defTabSz="355600">
              <a:spcBef>
                <a:spcPts val="0"/>
              </a:spcBef>
              <a:buClrTx/>
              <a:buSzTx/>
              <a:buNone/>
              <a:defRPr spc="0" sz="1200">
                <a:solidFill>
                  <a:srgbClr val="000000"/>
                </a:solidFill>
                <a:latin typeface="Helvetica Neue"/>
                <a:ea typeface="Helvetica Neue"/>
                <a:cs typeface="Helvetica Neue"/>
                <a:sym typeface="Helvetica Neue"/>
              </a:defRPr>
            </a:pPr>
          </a:p>
          <a:p>
            <a:pPr marL="0" indent="0" defTabSz="355600">
              <a:spcBef>
                <a:spcPts val="0"/>
              </a:spcBef>
              <a:buClrTx/>
              <a:buSzTx/>
              <a:buNone/>
              <a:defRPr spc="0" sz="1200">
                <a:solidFill>
                  <a:srgbClr val="000000"/>
                </a:solidFill>
                <a:latin typeface="Helvetica Neue"/>
                <a:ea typeface="Helvetica Neue"/>
                <a:cs typeface="Helvetica Neue"/>
                <a:sym typeface="Helvetica Neue"/>
              </a:defRPr>
            </a:pPr>
            <a:r>
              <a:t>We can define our own Exception class as below −</a:t>
            </a:r>
          </a:p>
          <a:p>
            <a:pPr marL="0" indent="0">
              <a:spcBef>
                <a:spcPts val="0"/>
              </a:spcBef>
              <a:buClrTx/>
              <a:buSzTx/>
              <a:buNone/>
              <a:defRPr spc="0" sz="1330">
                <a:solidFill>
                  <a:srgbClr val="000000"/>
                </a:solidFill>
                <a:effectLst>
                  <a:outerShdw sx="100000" sy="100000" kx="0" ky="0" algn="b" rotWithShape="0" blurRad="12700" dist="17960" dir="2700000">
                    <a:srgbClr val="000000">
                      <a:alpha val="0"/>
                    </a:srgbClr>
                  </a:outerShdw>
                </a:effectLst>
                <a:latin typeface="Courier"/>
                <a:ea typeface="Courier"/>
                <a:cs typeface="Courier"/>
                <a:sym typeface="Courier"/>
              </a:defRPr>
            </a:pPr>
            <a:r>
              <a:t>class MyException extends Exception {</a:t>
            </a:r>
          </a:p>
          <a:p>
            <a:pPr marL="0" indent="0">
              <a:spcBef>
                <a:spcPts val="0"/>
              </a:spcBef>
              <a:buClrTx/>
              <a:buSzTx/>
              <a:buNone/>
              <a:defRPr spc="0" sz="1330">
                <a:solidFill>
                  <a:srgbClr val="000000"/>
                </a:solidFill>
                <a:effectLst>
                  <a:outerShdw sx="100000" sy="100000" kx="0" ky="0" algn="b" rotWithShape="0" blurRad="12700" dist="17960" dir="2700000">
                    <a:srgbClr val="000000">
                      <a:alpha val="0"/>
                    </a:srgbClr>
                  </a:outerShdw>
                </a:effectLst>
                <a:latin typeface="Courier"/>
                <a:ea typeface="Courier"/>
                <a:cs typeface="Courier"/>
                <a:sym typeface="Courier"/>
              </a:defRPr>
            </a:pPr>
            <a:r>
              <a:t>}</a:t>
            </a:r>
          </a:p>
        </p:txBody>
      </p:sp>
    </p:spTree>
  </p:cSld>
  <p:clrMapOvr>
    <a:masterClrMapping/>
  </p:clrMapOvr>
  <p:transition xmlns:p14="http://schemas.microsoft.com/office/powerpoint/2010/main" spd="med" advClick="1"/>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9" name="Title"/>
          <p:cNvSpPr txBox="1"/>
          <p:nvPr>
            <p:ph type="title"/>
          </p:nvPr>
        </p:nvSpPr>
        <p:spPr>
          <a:prstGeom prst="rect">
            <a:avLst/>
          </a:prstGeom>
        </p:spPr>
        <p:txBody>
          <a:bodyPr/>
          <a:lstStyle/>
          <a:p>
            <a:pPr defTabSz="452627">
              <a:defRPr spc="79" sz="3959"/>
            </a:pPr>
          </a:p>
        </p:txBody>
      </p:sp>
      <p:sp>
        <p:nvSpPr>
          <p:cNvPr id="270" name="Body"/>
          <p:cNvSpPr txBox="1"/>
          <p:nvPr>
            <p:ph type="body" idx="1"/>
          </p:nvPr>
        </p:nvSpPr>
        <p:spPr>
          <a:xfrm>
            <a:off x="673100" y="1457969"/>
            <a:ext cx="11658600" cy="7381231"/>
          </a:xfrm>
          <a:prstGeom prst="rect">
            <a:avLst/>
          </a:prstGeom>
        </p:spPr>
        <p:txBody>
          <a:bodyPr/>
          <a:lstStyle/>
          <a:p>
            <a:pPr marL="0" indent="0">
              <a:buClrTx/>
              <a:buSzTx/>
              <a:buNone/>
            </a:pPr>
          </a:p>
        </p:txBody>
      </p:sp>
    </p:spTree>
  </p:cSld>
  <p:clrMapOvr>
    <a:masterClrMapping/>
  </p:clrMapOvr>
  <p:transition xmlns:p14="http://schemas.microsoft.com/office/powerpoint/2010/main" spd="med" advClick="1"/>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2" name="Title"/>
          <p:cNvSpPr txBox="1"/>
          <p:nvPr>
            <p:ph type="title"/>
          </p:nvPr>
        </p:nvSpPr>
        <p:spPr>
          <a:prstGeom prst="rect">
            <a:avLst/>
          </a:prstGeom>
        </p:spPr>
        <p:txBody>
          <a:bodyPr/>
          <a:lstStyle/>
          <a:p>
            <a:pPr defTabSz="452627">
              <a:defRPr spc="79" sz="3959"/>
            </a:pPr>
          </a:p>
        </p:txBody>
      </p:sp>
      <p:sp>
        <p:nvSpPr>
          <p:cNvPr id="273" name="Body"/>
          <p:cNvSpPr txBox="1"/>
          <p:nvPr>
            <p:ph type="body" idx="1"/>
          </p:nvPr>
        </p:nvSpPr>
        <p:spPr>
          <a:xfrm>
            <a:off x="673100" y="1457969"/>
            <a:ext cx="11658600" cy="7381231"/>
          </a:xfrm>
          <a:prstGeom prst="rect">
            <a:avLst/>
          </a:prstGeom>
        </p:spPr>
        <p:txBody>
          <a:bodyPr/>
          <a:lstStyle/>
          <a:p>
            <a:pPr marL="0" indent="0">
              <a:buClrTx/>
              <a:buSzTx/>
              <a:buNone/>
            </a:pPr>
          </a:p>
        </p:txBody>
      </p:sp>
    </p:spTree>
  </p:cSld>
  <p:clrMapOvr>
    <a:masterClrMapping/>
  </p:clrMapOvr>
  <p:transition xmlns:p14="http://schemas.microsoft.com/office/powerpoint/2010/main" spd="med" advClick="1"/>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5" name="Title"/>
          <p:cNvSpPr txBox="1"/>
          <p:nvPr>
            <p:ph type="title"/>
          </p:nvPr>
        </p:nvSpPr>
        <p:spPr>
          <a:prstGeom prst="rect">
            <a:avLst/>
          </a:prstGeom>
        </p:spPr>
        <p:txBody>
          <a:bodyPr/>
          <a:lstStyle/>
          <a:p>
            <a:pPr defTabSz="452627">
              <a:defRPr spc="79" sz="3959"/>
            </a:pPr>
          </a:p>
        </p:txBody>
      </p:sp>
      <p:sp>
        <p:nvSpPr>
          <p:cNvPr id="276" name="Body"/>
          <p:cNvSpPr txBox="1"/>
          <p:nvPr>
            <p:ph type="body" idx="1"/>
          </p:nvPr>
        </p:nvSpPr>
        <p:spPr>
          <a:xfrm>
            <a:off x="673100" y="1457969"/>
            <a:ext cx="11658600" cy="7381231"/>
          </a:xfrm>
          <a:prstGeom prst="rect">
            <a:avLst/>
          </a:prstGeom>
        </p:spPr>
        <p:txBody>
          <a:bodyPr/>
          <a:lstStyle/>
          <a:p>
            <a:pPr marL="0" indent="0">
              <a:buClrTx/>
              <a:buSzTx/>
              <a:buNone/>
            </a:pP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7" name="How Java Works?"/>
          <p:cNvSpPr txBox="1"/>
          <p:nvPr>
            <p:ph type="title"/>
          </p:nvPr>
        </p:nvSpPr>
        <p:spPr>
          <a:prstGeom prst="rect">
            <a:avLst/>
          </a:prstGeom>
        </p:spPr>
        <p:txBody>
          <a:bodyPr/>
          <a:lstStyle>
            <a:lvl1pPr defTabSz="452627">
              <a:defRPr spc="79" sz="3959"/>
            </a:lvl1pPr>
          </a:lstStyle>
          <a:p>
            <a:pPr/>
            <a:r>
              <a:t>How Java Works?</a:t>
            </a:r>
          </a:p>
        </p:txBody>
      </p:sp>
      <p:sp>
        <p:nvSpPr>
          <p:cNvPr id="168" name="Java is platform independence is achieved by the use of the Java Virtual Machine…"/>
          <p:cNvSpPr txBox="1"/>
          <p:nvPr>
            <p:ph type="body" idx="1"/>
          </p:nvPr>
        </p:nvSpPr>
        <p:spPr>
          <a:xfrm>
            <a:off x="673100" y="1803400"/>
            <a:ext cx="11658600" cy="6451600"/>
          </a:xfrm>
          <a:prstGeom prst="rect">
            <a:avLst/>
          </a:prstGeom>
        </p:spPr>
        <p:txBody>
          <a:bodyPr/>
          <a:lstStyle/>
          <a:p>
            <a:pPr marL="0" indent="0">
              <a:buClrTx/>
              <a:buSzTx/>
              <a:buNone/>
            </a:pPr>
            <a:r>
              <a:t>     </a:t>
            </a:r>
          </a:p>
          <a:p>
            <a:pPr marL="228600" indent="-228600">
              <a:buSzPct val="30000"/>
              <a:buBlip>
                <a:blip r:embed="rId2"/>
              </a:buBlip>
              <a:defRPr spc="44" sz="2200"/>
            </a:pPr>
            <a:r>
              <a:t>Java is </a:t>
            </a:r>
            <a:r>
              <a:rPr>
                <a:latin typeface="Avenir Next"/>
                <a:ea typeface="Avenir Next"/>
                <a:cs typeface="Avenir Next"/>
                <a:sym typeface="Avenir Next"/>
              </a:rPr>
              <a:t>platform independence is achieved by the use of the </a:t>
            </a:r>
            <a:r>
              <a:rPr i="1">
                <a:latin typeface="Avenir Next"/>
                <a:ea typeface="Avenir Next"/>
                <a:cs typeface="Avenir Next"/>
                <a:sym typeface="Avenir Next"/>
              </a:rPr>
              <a:t>Java Virtual Machine</a:t>
            </a:r>
            <a:endParaRPr i="1">
              <a:latin typeface="Avenir Next"/>
              <a:ea typeface="Avenir Next"/>
              <a:cs typeface="Avenir Next"/>
              <a:sym typeface="Avenir Next"/>
            </a:endParaRPr>
          </a:p>
          <a:p>
            <a:pPr marL="228600" indent="-228600" defTabSz="914400">
              <a:lnSpc>
                <a:spcPct val="90000"/>
              </a:lnSpc>
              <a:spcBef>
                <a:spcPts val="600"/>
              </a:spcBef>
              <a:buSzPct val="30000"/>
              <a:buBlip>
                <a:blip r:embed="rId2"/>
              </a:buBlip>
              <a:defRPr spc="0" sz="2200">
                <a:solidFill>
                  <a:srgbClr val="000000"/>
                </a:solidFill>
                <a:latin typeface="Avenir Next"/>
                <a:ea typeface="Avenir Next"/>
                <a:cs typeface="Avenir Next"/>
                <a:sym typeface="Avenir Next"/>
              </a:defRPr>
            </a:pPr>
            <a:r>
              <a:rPr>
                <a:solidFill>
                  <a:srgbClr val="5B5854"/>
                </a:solidFill>
              </a:rPr>
              <a:t>A Java program consists of one or more files with a .java extension</a:t>
            </a:r>
            <a:endParaRPr>
              <a:solidFill>
                <a:srgbClr val="5B5854"/>
              </a:solidFill>
            </a:endParaRPr>
          </a:p>
          <a:p>
            <a:pPr marL="228600" indent="-228600" defTabSz="914400">
              <a:lnSpc>
                <a:spcPct val="90000"/>
              </a:lnSpc>
              <a:spcBef>
                <a:spcPts val="600"/>
              </a:spcBef>
              <a:buSzPct val="30000"/>
              <a:buBlip>
                <a:blip r:embed="rId2"/>
              </a:buBlip>
              <a:defRPr spc="0" sz="2200">
                <a:solidFill>
                  <a:srgbClr val="000000"/>
                </a:solidFill>
                <a:latin typeface="Avenir Next"/>
                <a:ea typeface="Avenir Next"/>
                <a:cs typeface="Avenir Next"/>
                <a:sym typeface="Avenir Next"/>
              </a:defRPr>
            </a:pPr>
            <a:r>
              <a:rPr>
                <a:solidFill>
                  <a:srgbClr val="5B5854"/>
                </a:solidFill>
              </a:rPr>
              <a:t>When a Java program is compiled the .java files are fed to a compiler which produces a .class file for each .java file</a:t>
            </a:r>
            <a:endParaRPr>
              <a:solidFill>
                <a:srgbClr val="5B5854"/>
              </a:solidFill>
            </a:endParaRPr>
          </a:p>
          <a:p>
            <a:pPr marL="228600" indent="-228600" defTabSz="914400">
              <a:lnSpc>
                <a:spcPct val="90000"/>
              </a:lnSpc>
              <a:spcBef>
                <a:spcPts val="600"/>
              </a:spcBef>
              <a:buSzPct val="30000"/>
              <a:buBlip>
                <a:blip r:embed="rId2"/>
              </a:buBlip>
              <a:defRPr spc="0" sz="2200">
                <a:solidFill>
                  <a:srgbClr val="000000"/>
                </a:solidFill>
                <a:latin typeface="Avenir Next"/>
                <a:ea typeface="Avenir Next"/>
                <a:cs typeface="Avenir Next"/>
                <a:sym typeface="Avenir Next"/>
              </a:defRPr>
            </a:pPr>
            <a:r>
              <a:rPr>
                <a:solidFill>
                  <a:srgbClr val="5B5854"/>
                </a:solidFill>
              </a:rPr>
              <a:t>The .class file contains Java bytecode.  </a:t>
            </a:r>
            <a:endParaRPr>
              <a:solidFill>
                <a:srgbClr val="5B5854"/>
              </a:solidFill>
            </a:endParaRPr>
          </a:p>
          <a:p>
            <a:pPr marL="228600" indent="-228600" defTabSz="914400">
              <a:lnSpc>
                <a:spcPct val="90000"/>
              </a:lnSpc>
              <a:spcBef>
                <a:spcPts val="600"/>
              </a:spcBef>
              <a:buSzPct val="30000"/>
              <a:buBlip>
                <a:blip r:embed="rId2"/>
              </a:buBlip>
              <a:defRPr spc="0" sz="2200">
                <a:latin typeface="Avenir Next"/>
                <a:ea typeface="Avenir Next"/>
                <a:cs typeface="Avenir Next"/>
                <a:sym typeface="Avenir Next"/>
              </a:defRPr>
            </a:pPr>
            <a:r>
              <a:t> Bytecode is like machine language, but it is intended for the Java Virtual Machine not a specific chip such as a Pentium or PowerPC chip</a:t>
            </a:r>
          </a:p>
        </p:txBody>
      </p:sp>
      <p:pic>
        <p:nvPicPr>
          <p:cNvPr id="169" name="Picture 2" descr="Picture 2"/>
          <p:cNvPicPr>
            <a:picLocks noChangeAspect="1"/>
          </p:cNvPicPr>
          <p:nvPr/>
        </p:nvPicPr>
        <p:blipFill>
          <a:blip r:embed="rId3">
            <a:extLst/>
          </a:blip>
          <a:stretch>
            <a:fillRect/>
          </a:stretch>
        </p:blipFill>
        <p:spPr>
          <a:xfrm>
            <a:off x="673100" y="1803400"/>
            <a:ext cx="11556873" cy="2903176"/>
          </a:xfrm>
          <a:prstGeom prst="rect">
            <a:avLst/>
          </a:prstGeom>
          <a:ln w="12700">
            <a:miter lim="400000"/>
          </a:ln>
        </p:spPr>
      </p:pic>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1" name="Installing Java"/>
          <p:cNvSpPr txBox="1"/>
          <p:nvPr>
            <p:ph type="title"/>
          </p:nvPr>
        </p:nvSpPr>
        <p:spPr>
          <a:xfrm>
            <a:off x="673100" y="590550"/>
            <a:ext cx="11658600" cy="749300"/>
          </a:xfrm>
          <a:prstGeom prst="rect">
            <a:avLst/>
          </a:prstGeom>
        </p:spPr>
        <p:txBody>
          <a:bodyPr/>
          <a:lstStyle>
            <a:lvl1pPr defTabSz="452627">
              <a:defRPr spc="79" sz="3959"/>
            </a:lvl1pPr>
          </a:lstStyle>
          <a:p>
            <a:pPr/>
            <a:r>
              <a:t>Installing Java</a:t>
            </a:r>
          </a:p>
        </p:txBody>
      </p:sp>
      <p:sp>
        <p:nvSpPr>
          <p:cNvPr id="172" name="Downloading Java Development Kit (JDK) from Oracle…"/>
          <p:cNvSpPr txBox="1"/>
          <p:nvPr>
            <p:ph type="body" idx="1"/>
          </p:nvPr>
        </p:nvSpPr>
        <p:spPr>
          <a:xfrm>
            <a:off x="673100" y="1738374"/>
            <a:ext cx="11658600" cy="6451601"/>
          </a:xfrm>
          <a:prstGeom prst="rect">
            <a:avLst/>
          </a:prstGeom>
        </p:spPr>
        <p:txBody>
          <a:bodyPr/>
          <a:lstStyle/>
          <a:p>
            <a:pPr marL="228600" indent="-228600" defTabSz="914400">
              <a:spcBef>
                <a:spcPts val="700"/>
              </a:spcBef>
              <a:buClrTx/>
              <a:buSzPct val="30000"/>
              <a:buFont typeface="Arial"/>
              <a:buBlip>
                <a:blip r:embed="rId2"/>
              </a:buBlip>
              <a:defRPr spc="0" sz="2500">
                <a:latin typeface="Avenir Next"/>
                <a:ea typeface="Avenir Next"/>
                <a:cs typeface="Avenir Next"/>
                <a:sym typeface="Avenir Next"/>
              </a:defRPr>
            </a:pPr>
            <a:r>
              <a:t>Downloading </a:t>
            </a:r>
            <a:r>
              <a:rPr u="sng"/>
              <a:t>Java Development Kit </a:t>
            </a:r>
            <a:r>
              <a:t>(JDK) from </a:t>
            </a:r>
            <a:r>
              <a:rPr u="sng">
                <a:uFill>
                  <a:solidFill>
                    <a:srgbClr val="0000FF"/>
                  </a:solidFill>
                </a:uFill>
                <a:hlinkClick r:id="rId3" invalidUrl="" action="" tgtFrame="" tooltip="" history="1" highlightClick="0" endSnd="0"/>
              </a:rPr>
              <a:t>Oracle</a:t>
            </a:r>
          </a:p>
          <a:p>
            <a:pPr marL="228600" indent="-228600" defTabSz="914400">
              <a:spcBef>
                <a:spcPts val="700"/>
              </a:spcBef>
              <a:buClrTx/>
              <a:buSzPct val="30000"/>
              <a:buFont typeface="Arial"/>
              <a:buBlip>
                <a:blip r:embed="rId2"/>
              </a:buBlip>
              <a:defRPr spc="0" sz="2500" u="sng">
                <a:solidFill>
                  <a:srgbClr val="000000"/>
                </a:solidFill>
                <a:latin typeface="Avenir Next"/>
                <a:ea typeface="Avenir Next"/>
                <a:cs typeface="Avenir Next"/>
                <a:sym typeface="Avenir Next"/>
              </a:defRPr>
            </a:pPr>
            <a:r>
              <a:rPr>
                <a:solidFill>
                  <a:srgbClr val="5B5854"/>
                </a:solidFill>
              </a:rPr>
              <a:t>Java Runtime Environment </a:t>
            </a:r>
            <a:r>
              <a:rPr u="none">
                <a:solidFill>
                  <a:srgbClr val="5B5854"/>
                </a:solidFill>
              </a:rPr>
              <a:t>(JRE) is usually included in the JDK installation file.</a:t>
            </a:r>
            <a:r>
              <a:rPr u="none"/>
              <a:t> </a:t>
            </a:r>
          </a:p>
        </p:txBody>
      </p:sp>
      <p:sp>
        <p:nvSpPr>
          <p:cNvPr id="173" name="Slide Number"/>
          <p:cNvSpPr txBox="1"/>
          <p:nvPr>
            <p:ph type="sldNum" sz="quarter" idx="4294967295"/>
          </p:nvPr>
        </p:nvSpPr>
        <p:spPr>
          <a:xfrm>
            <a:off x="8959084" y="6435515"/>
            <a:ext cx="217432" cy="327445"/>
          </a:xfrm>
          <a:prstGeom prst="rect">
            <a:avLst/>
          </a:prstGeom>
          <a:extLst>
            <a:ext uri="{C572A759-6A51-4108-AA02-DFA0A04FC94B}">
              <ma14:wrappingTextBoxFlag xmlns:ma14="http://schemas.microsoft.com/office/mac/drawingml/2011/main" val="1"/>
            </a:ext>
          </a:extLst>
        </p:spPr>
        <p:txBody>
          <a:bodyPr lIns="45719" tIns="45719" rIns="45719" bIns="45719"/>
          <a:lstStyle/>
          <a:p>
            <a:pPr/>
            <a:fld id="{86CB4B4D-7CA3-9044-876B-883B54F8677D}" type="slidenum"/>
          </a:p>
        </p:txBody>
      </p:sp>
      <p:pic>
        <p:nvPicPr>
          <p:cNvPr id="174" name="Picture 2" descr="Picture 2"/>
          <p:cNvPicPr>
            <a:picLocks noChangeAspect="1"/>
          </p:cNvPicPr>
          <p:nvPr/>
        </p:nvPicPr>
        <p:blipFill>
          <a:blip r:embed="rId4">
            <a:extLst/>
          </a:blip>
          <a:stretch>
            <a:fillRect/>
          </a:stretch>
        </p:blipFill>
        <p:spPr>
          <a:xfrm>
            <a:off x="1092200" y="2997200"/>
            <a:ext cx="7938882" cy="6360965"/>
          </a:xfrm>
          <a:prstGeom prst="rect">
            <a:avLst/>
          </a:prstGeom>
          <a:ln w="12700">
            <a:miter lim="400000"/>
          </a:ln>
        </p:spPr>
      </p:pic>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6" name="Setting JAVA_HOME (Windows) to &lt;JAVA Installation folder&gt; C:\Program Files\Java\jdk1.7.0_45…"/>
          <p:cNvSpPr txBox="1"/>
          <p:nvPr>
            <p:ph type="body" idx="1"/>
          </p:nvPr>
        </p:nvSpPr>
        <p:spPr>
          <a:xfrm>
            <a:off x="673100" y="1143000"/>
            <a:ext cx="11658600" cy="7467600"/>
          </a:xfrm>
          <a:prstGeom prst="rect">
            <a:avLst/>
          </a:prstGeom>
          <a:ln w="38100">
            <a:solidFill>
              <a:srgbClr val="5B5854"/>
            </a:solidFill>
          </a:ln>
        </p:spPr>
        <p:txBody>
          <a:bodyPr anchor="t"/>
          <a:lstStyle/>
          <a:p>
            <a:pPr lvl="1" marL="571500" indent="-228600">
              <a:buClrTx/>
              <a:buSzPct val="30000"/>
              <a:buBlip>
                <a:blip r:embed="rId2"/>
              </a:buBlip>
              <a:defRPr spc="44" sz="2200">
                <a:latin typeface="Avenir Next"/>
                <a:ea typeface="Avenir Next"/>
                <a:cs typeface="Avenir Next"/>
                <a:sym typeface="Avenir Next"/>
              </a:defRPr>
            </a:pPr>
            <a:r>
              <a:t>Setting JAVA_HOME (Windows) to &lt;JAVA Installation folder&gt; C:\Program Files\Java\jdk1.7.0_45</a:t>
            </a:r>
            <a:endParaRPr i="1"/>
          </a:p>
          <a:p>
            <a:pPr lvl="1" marL="571500" indent="-228600">
              <a:buClrTx/>
              <a:buSzPct val="30000"/>
              <a:buBlip>
                <a:blip r:embed="rId2"/>
              </a:buBlip>
              <a:defRPr spc="44" sz="2200">
                <a:latin typeface="Avenir Next"/>
                <a:ea typeface="Avenir Next"/>
                <a:cs typeface="Avenir Next"/>
                <a:sym typeface="Avenir Next"/>
              </a:defRPr>
            </a:pPr>
            <a:r>
              <a:t>Setting path</a:t>
            </a:r>
          </a:p>
        </p:txBody>
      </p:sp>
      <p:pic>
        <p:nvPicPr>
          <p:cNvPr id="177" name="Picture 2" descr="Picture 2"/>
          <p:cNvPicPr>
            <a:picLocks noChangeAspect="1"/>
          </p:cNvPicPr>
          <p:nvPr/>
        </p:nvPicPr>
        <p:blipFill>
          <a:blip r:embed="rId3">
            <a:extLst/>
          </a:blip>
          <a:stretch>
            <a:fillRect/>
          </a:stretch>
        </p:blipFill>
        <p:spPr>
          <a:xfrm>
            <a:off x="1087372" y="2844800"/>
            <a:ext cx="4631506" cy="5153366"/>
          </a:xfrm>
          <a:prstGeom prst="rect">
            <a:avLst/>
          </a:prstGeom>
          <a:ln w="12700">
            <a:miter lim="400000"/>
          </a:ln>
        </p:spPr>
      </p:pic>
      <p:pic>
        <p:nvPicPr>
          <p:cNvPr id="178" name="Picture 3" descr="Picture 3"/>
          <p:cNvPicPr>
            <a:picLocks noChangeAspect="1"/>
          </p:cNvPicPr>
          <p:nvPr/>
        </p:nvPicPr>
        <p:blipFill>
          <a:blip r:embed="rId4">
            <a:extLst/>
          </a:blip>
          <a:stretch>
            <a:fillRect/>
          </a:stretch>
        </p:blipFill>
        <p:spPr>
          <a:xfrm>
            <a:off x="5257325" y="2692398"/>
            <a:ext cx="4649151" cy="5458169"/>
          </a:xfrm>
          <a:prstGeom prst="rect">
            <a:avLst/>
          </a:prstGeom>
          <a:ln w="12700">
            <a:miter lim="400000"/>
          </a:ln>
        </p:spPr>
      </p:pic>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0" name="JAVA QUICKSTART"/>
          <p:cNvSpPr txBox="1"/>
          <p:nvPr>
            <p:ph type="title"/>
          </p:nvPr>
        </p:nvSpPr>
        <p:spPr>
          <a:prstGeom prst="rect">
            <a:avLst/>
          </a:prstGeom>
        </p:spPr>
        <p:txBody>
          <a:bodyPr/>
          <a:lstStyle>
            <a:lvl1pPr defTabSz="452627">
              <a:defRPr spc="79" sz="3959"/>
            </a:lvl1pPr>
          </a:lstStyle>
          <a:p>
            <a:pPr/>
            <a:r>
              <a:t>JAVA QUICKSTART</a:t>
            </a:r>
          </a:p>
        </p:txBody>
      </p:sp>
      <p:sp>
        <p:nvSpPr>
          <p:cNvPr id="181" name="Text"/>
          <p:cNvSpPr txBox="1"/>
          <p:nvPr/>
        </p:nvSpPr>
        <p:spPr>
          <a:xfrm>
            <a:off x="2154262" y="1282700"/>
            <a:ext cx="127001" cy="14986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algn="l">
              <a:spcBef>
                <a:spcPts val="3400"/>
              </a:spcBef>
              <a:defRPr spc="56" sz="2800"/>
            </a:pPr>
          </a:p>
        </p:txBody>
      </p:sp>
      <p:sp>
        <p:nvSpPr>
          <p:cNvPr id="182" name="public class MyClass {…"/>
          <p:cNvSpPr txBox="1"/>
          <p:nvPr/>
        </p:nvSpPr>
        <p:spPr>
          <a:xfrm>
            <a:off x="705103" y="2686050"/>
            <a:ext cx="8394193" cy="3035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algn="l"/>
            <a:r>
              <a:t>public class MyClass {</a:t>
            </a:r>
          </a:p>
          <a:p>
            <a:pPr algn="l"/>
            <a:r>
              <a:t>	</a:t>
            </a:r>
          </a:p>
          <a:p>
            <a:pPr algn="l"/>
            <a:r>
              <a:t>	public static void main(String[] args) {</a:t>
            </a:r>
          </a:p>
          <a:p>
            <a:pPr algn="l"/>
            <a:r>
              <a:t>		</a:t>
            </a:r>
          </a:p>
          <a:p>
            <a:pPr algn="l"/>
            <a:r>
              <a:t>		System.out.print("Hello, Welcome to Java Training");</a:t>
            </a:r>
          </a:p>
          <a:p>
            <a:pPr algn="l"/>
            <a:r>
              <a:t>	}</a:t>
            </a:r>
          </a:p>
          <a:p>
            <a:pPr algn="l"/>
            <a:r>
              <a:t>}</a:t>
            </a:r>
          </a:p>
        </p:txBody>
      </p:sp>
      <p:sp>
        <p:nvSpPr>
          <p:cNvPr id="183" name="In Java, every application begins with a class name, and that class must match the filename."/>
          <p:cNvSpPr txBox="1"/>
          <p:nvPr>
            <p:ph type="body" sz="quarter" idx="4294967295"/>
          </p:nvPr>
        </p:nvSpPr>
        <p:spPr>
          <a:xfrm>
            <a:off x="673100" y="1943100"/>
            <a:ext cx="11658600" cy="1498600"/>
          </a:xfrm>
          <a:prstGeom prst="rect">
            <a:avLst/>
          </a:prstGeom>
        </p:spPr>
        <p:txBody>
          <a:bodyPr/>
          <a:lstStyle>
            <a:lvl1pPr marL="0" indent="0" defTabSz="384047">
              <a:spcBef>
                <a:spcPts val="2800"/>
              </a:spcBef>
              <a:buClrTx/>
              <a:buSzTx/>
              <a:buNone/>
              <a:defRPr spc="42" sz="2100">
                <a:latin typeface="Avenir Next"/>
                <a:ea typeface="Avenir Next"/>
                <a:cs typeface="Avenir Next"/>
                <a:sym typeface="Avenir Next"/>
              </a:defRPr>
            </a:lvl1pPr>
          </a:lstStyle>
          <a:p>
            <a:pPr/>
            <a:r>
              <a:t>In Java, every application begins with a class name, and that class must match the filename.</a:t>
            </a:r>
          </a:p>
        </p:txBody>
      </p:sp>
      <p:sp>
        <p:nvSpPr>
          <p:cNvPr id="184" name="To compile the code, type the following command on terminal:…"/>
          <p:cNvSpPr txBox="1"/>
          <p:nvPr/>
        </p:nvSpPr>
        <p:spPr>
          <a:xfrm>
            <a:off x="629970" y="5905500"/>
            <a:ext cx="10638918" cy="23876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lgn="l">
              <a:defRPr sz="2200">
                <a:latin typeface="Avenir Next"/>
                <a:ea typeface="Avenir Next"/>
                <a:cs typeface="Avenir Next"/>
                <a:sym typeface="Avenir Next"/>
              </a:defRPr>
            </a:pPr>
            <a:r>
              <a:t>To compile the code, type the following command on terminal:</a:t>
            </a:r>
          </a:p>
          <a:p>
            <a:pPr algn="l">
              <a:defRPr sz="2200">
                <a:latin typeface="Avenir Next"/>
                <a:ea typeface="Avenir Next"/>
                <a:cs typeface="Avenir Next"/>
                <a:sym typeface="Avenir Next"/>
              </a:defRPr>
            </a:pPr>
            <a:r>
              <a:t>$ javac MyClass.java</a:t>
            </a:r>
          </a:p>
          <a:p>
            <a:pPr algn="l">
              <a:defRPr sz="2200">
                <a:latin typeface="Avenir Next"/>
                <a:ea typeface="Avenir Next"/>
                <a:cs typeface="Avenir Next"/>
                <a:sym typeface="Avenir Next"/>
              </a:defRPr>
            </a:pPr>
          </a:p>
          <a:p>
            <a:pPr algn="l">
              <a:defRPr sz="2200">
                <a:latin typeface="Avenir Next"/>
                <a:ea typeface="Avenir Next"/>
                <a:cs typeface="Avenir Next"/>
                <a:sym typeface="Avenir Next"/>
              </a:defRPr>
            </a:pPr>
            <a:r>
              <a:t>To run the compiled code, type:</a:t>
            </a:r>
          </a:p>
          <a:p>
            <a:pPr algn="l">
              <a:defRPr sz="2200">
                <a:latin typeface="Avenir Next"/>
                <a:ea typeface="Avenir Next"/>
                <a:cs typeface="Avenir Next"/>
                <a:sym typeface="Avenir Next"/>
              </a:defRPr>
            </a:pPr>
            <a:r>
              <a:t>$ java MyClass</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6" name="Java Variables"/>
          <p:cNvSpPr txBox="1"/>
          <p:nvPr>
            <p:ph type="title"/>
          </p:nvPr>
        </p:nvSpPr>
        <p:spPr>
          <a:prstGeom prst="rect">
            <a:avLst/>
          </a:prstGeom>
        </p:spPr>
        <p:txBody>
          <a:bodyPr/>
          <a:lstStyle>
            <a:lvl1pPr defTabSz="452627">
              <a:defRPr spc="79" sz="3959"/>
            </a:lvl1pPr>
          </a:lstStyle>
          <a:p>
            <a:pPr/>
            <a:r>
              <a:t>Java Variables</a:t>
            </a:r>
          </a:p>
        </p:txBody>
      </p:sp>
      <p:sp>
        <p:nvSpPr>
          <p:cNvPr id="187" name="Variables are containers for storing data values.…"/>
          <p:cNvSpPr txBox="1"/>
          <p:nvPr>
            <p:ph type="body" idx="1"/>
          </p:nvPr>
        </p:nvSpPr>
        <p:spPr>
          <a:xfrm>
            <a:off x="673100" y="1620589"/>
            <a:ext cx="11658600" cy="7218611"/>
          </a:xfrm>
          <a:prstGeom prst="rect">
            <a:avLst/>
          </a:prstGeom>
        </p:spPr>
        <p:txBody>
          <a:bodyPr/>
          <a:lstStyle/>
          <a:p>
            <a:pPr marL="0" indent="0" defTabSz="355600">
              <a:spcBef>
                <a:spcPts val="0"/>
              </a:spcBef>
              <a:buClrTx/>
              <a:buSzTx/>
              <a:buNone/>
              <a:defRPr spc="0" sz="1800">
                <a:solidFill>
                  <a:srgbClr val="000000"/>
                </a:solidFill>
                <a:latin typeface="Avenir Next"/>
                <a:ea typeface="Avenir Next"/>
                <a:cs typeface="Avenir Next"/>
                <a:sym typeface="Avenir Next"/>
              </a:defRPr>
            </a:pPr>
            <a:r>
              <a:t>Variables are containers for storing data values.</a:t>
            </a:r>
          </a:p>
          <a:p>
            <a:pPr marL="0" indent="0" defTabSz="355600">
              <a:spcBef>
                <a:spcPts val="0"/>
              </a:spcBef>
              <a:buClrTx/>
              <a:buSzTx/>
              <a:buNone/>
              <a:defRPr spc="0" sz="1800">
                <a:solidFill>
                  <a:srgbClr val="000000"/>
                </a:solidFill>
                <a:latin typeface="Avenir Next"/>
                <a:ea typeface="Avenir Next"/>
                <a:cs typeface="Avenir Next"/>
                <a:sym typeface="Avenir Next"/>
              </a:defRPr>
            </a:pPr>
            <a:r>
              <a:t>In Java, there are different types of variables, for example:</a:t>
            </a:r>
          </a:p>
          <a:p>
            <a:pPr marL="426719" indent="-426719" defTabSz="355600">
              <a:spcBef>
                <a:spcPts val="0"/>
              </a:spcBef>
              <a:buClrTx/>
              <a:buSzPct val="100000"/>
              <a:buFont typeface="Menlo"/>
              <a:defRPr spc="0" sz="1800">
                <a:solidFill>
                  <a:srgbClr val="000000"/>
                </a:solidFill>
                <a:latin typeface="Avenir Next"/>
                <a:ea typeface="Avenir Next"/>
                <a:cs typeface="Avenir Next"/>
                <a:sym typeface="Avenir Next"/>
              </a:defRPr>
            </a:pPr>
            <a:r>
              <a:t>String - stores text, such as "Hello". String values are surrounded by double quotes</a:t>
            </a:r>
          </a:p>
          <a:p>
            <a:pPr marL="426719" indent="-426719" defTabSz="355600">
              <a:spcBef>
                <a:spcPts val="0"/>
              </a:spcBef>
              <a:buClrTx/>
              <a:buSzPct val="100000"/>
              <a:buFont typeface="Menlo"/>
              <a:defRPr spc="0" sz="1800">
                <a:solidFill>
                  <a:srgbClr val="000000"/>
                </a:solidFill>
                <a:latin typeface="Avenir Next"/>
                <a:ea typeface="Avenir Next"/>
                <a:cs typeface="Avenir Next"/>
                <a:sym typeface="Avenir Next"/>
              </a:defRPr>
            </a:pPr>
            <a:r>
              <a:t>int - stores integers (whole numbers), without decimals, such as 123 or -123</a:t>
            </a:r>
          </a:p>
          <a:p>
            <a:pPr marL="426719" indent="-426719" defTabSz="355600">
              <a:spcBef>
                <a:spcPts val="0"/>
              </a:spcBef>
              <a:buClrTx/>
              <a:buSzPct val="100000"/>
              <a:buFont typeface="Menlo"/>
              <a:defRPr spc="0" sz="1800">
                <a:solidFill>
                  <a:srgbClr val="000000"/>
                </a:solidFill>
                <a:latin typeface="Avenir Next"/>
                <a:ea typeface="Avenir Next"/>
                <a:cs typeface="Avenir Next"/>
                <a:sym typeface="Avenir Next"/>
              </a:defRPr>
            </a:pPr>
            <a:r>
              <a:t>float - stores floating point numbers, with decimals, such as 19.99 or -19.99</a:t>
            </a:r>
          </a:p>
          <a:p>
            <a:pPr marL="426719" indent="-426719" defTabSz="355600">
              <a:spcBef>
                <a:spcPts val="0"/>
              </a:spcBef>
              <a:buClrTx/>
              <a:buSzPct val="100000"/>
              <a:buFont typeface="Menlo"/>
              <a:defRPr spc="0" sz="1800">
                <a:solidFill>
                  <a:srgbClr val="000000"/>
                </a:solidFill>
                <a:latin typeface="Avenir Next"/>
                <a:ea typeface="Avenir Next"/>
                <a:cs typeface="Avenir Next"/>
                <a:sym typeface="Avenir Next"/>
              </a:defRPr>
            </a:pPr>
            <a:r>
              <a:t>char - stores single characters, such as 'a' or 'B'. Char values are surrounded by single quotes</a:t>
            </a:r>
          </a:p>
          <a:p>
            <a:pPr marL="426719" indent="-426719" defTabSz="355600">
              <a:spcBef>
                <a:spcPts val="0"/>
              </a:spcBef>
              <a:buClrTx/>
              <a:buSzPct val="100000"/>
              <a:buFont typeface="Menlo"/>
              <a:defRPr spc="0" sz="1800">
                <a:solidFill>
                  <a:srgbClr val="000000"/>
                </a:solidFill>
                <a:latin typeface="Avenir Next"/>
                <a:ea typeface="Avenir Next"/>
                <a:cs typeface="Avenir Next"/>
                <a:sym typeface="Avenir Next"/>
              </a:defRPr>
            </a:pPr>
            <a:r>
              <a:t>boolean - stores values with two states: true or false</a:t>
            </a:r>
          </a:p>
          <a:p>
            <a:pPr marL="426719" indent="-426719" defTabSz="355600">
              <a:spcBef>
                <a:spcPts val="0"/>
              </a:spcBef>
              <a:buClrTx/>
              <a:buSzPct val="100000"/>
              <a:buFont typeface="Menlo"/>
              <a:defRPr spc="0" sz="1800">
                <a:solidFill>
                  <a:srgbClr val="000000"/>
                </a:solidFill>
                <a:latin typeface="Avenir Next"/>
                <a:ea typeface="Avenir Next"/>
                <a:cs typeface="Avenir Next"/>
                <a:sym typeface="Avenir Next"/>
              </a:defRPr>
            </a:pPr>
          </a:p>
          <a:p>
            <a:pPr marL="0" indent="0" defTabSz="355600">
              <a:spcBef>
                <a:spcPts val="0"/>
              </a:spcBef>
              <a:buClrTx/>
              <a:buSzTx/>
              <a:buNone/>
              <a:defRPr spc="0" sz="1900">
                <a:solidFill>
                  <a:srgbClr val="000000"/>
                </a:solidFill>
                <a:latin typeface="Avenir Next"/>
                <a:ea typeface="Avenir Next"/>
                <a:cs typeface="Avenir Next"/>
                <a:sym typeface="Avenir Next"/>
              </a:defRPr>
            </a:pPr>
            <a:r>
              <a:t>Declaring (Creating) Variables</a:t>
            </a:r>
          </a:p>
          <a:p>
            <a:pPr marL="0" indent="0" defTabSz="355600">
              <a:spcBef>
                <a:spcPts val="0"/>
              </a:spcBef>
              <a:buClrTx/>
              <a:buSzTx/>
              <a:buNone/>
              <a:defRPr spc="0" sz="1900">
                <a:solidFill>
                  <a:srgbClr val="000000"/>
                </a:solidFill>
                <a:latin typeface="Avenir Next"/>
                <a:ea typeface="Avenir Next"/>
                <a:cs typeface="Avenir Next"/>
                <a:sym typeface="Avenir Next"/>
              </a:defRPr>
            </a:pPr>
            <a:r>
              <a:t>To create a variable, you must specify the type and assign it a value:</a:t>
            </a:r>
          </a:p>
          <a:p>
            <a:pPr lvl="2" marL="0" indent="685800" defTabSz="355600">
              <a:spcBef>
                <a:spcPts val="0"/>
              </a:spcBef>
              <a:buClrTx/>
              <a:buSzTx/>
              <a:buNone/>
              <a:defRPr spc="0" sz="1900">
                <a:solidFill>
                  <a:srgbClr val="000000"/>
                </a:solidFill>
                <a:latin typeface="+mn-lt"/>
                <a:ea typeface="+mn-ea"/>
                <a:cs typeface="+mn-cs"/>
                <a:sym typeface="Futura"/>
              </a:defRPr>
            </a:pPr>
          </a:p>
          <a:p>
            <a:pPr lvl="2" marL="0" indent="685800" defTabSz="355600">
              <a:spcBef>
                <a:spcPts val="0"/>
              </a:spcBef>
              <a:buClrTx/>
              <a:buSzTx/>
              <a:buNone/>
              <a:defRPr spc="0" sz="1900">
                <a:solidFill>
                  <a:srgbClr val="000000"/>
                </a:solidFill>
                <a:latin typeface="+mn-lt"/>
                <a:ea typeface="+mn-ea"/>
                <a:cs typeface="+mn-cs"/>
                <a:sym typeface="Futura"/>
              </a:defRPr>
            </a:pPr>
            <a:r>
              <a:rPr>
                <a:solidFill>
                  <a:srgbClr val="0F0387"/>
                </a:solidFill>
                <a:latin typeface="Courier New"/>
                <a:ea typeface="Courier New"/>
                <a:cs typeface="Courier New"/>
                <a:sym typeface="Courier New"/>
              </a:rPr>
              <a:t>String </a:t>
            </a:r>
            <a:r>
              <a:rPr>
                <a:latin typeface="Courier New"/>
                <a:ea typeface="Courier New"/>
                <a:cs typeface="Courier New"/>
                <a:sym typeface="Courier New"/>
              </a:rPr>
              <a:t>name = “Alex”;</a:t>
            </a:r>
          </a:p>
          <a:p>
            <a:pPr lvl="2" marL="0" indent="685800" defTabSz="355600">
              <a:spcBef>
                <a:spcPts val="0"/>
              </a:spcBef>
              <a:buClrTx/>
              <a:buSzTx/>
              <a:buNone/>
              <a:defRPr spc="0" sz="1900">
                <a:solidFill>
                  <a:srgbClr val="000000"/>
                </a:solidFill>
                <a:latin typeface="Courier New"/>
                <a:ea typeface="Courier New"/>
                <a:cs typeface="Courier New"/>
                <a:sym typeface="Courier New"/>
              </a:defRPr>
            </a:pPr>
            <a:r>
              <a:t>System.out.println(“My name is “ + name);</a:t>
            </a:r>
          </a:p>
          <a:p>
            <a:pPr lvl="2" marL="0" indent="685800" defTabSz="355600">
              <a:spcBef>
                <a:spcPts val="0"/>
              </a:spcBef>
              <a:buClrTx/>
              <a:buSzTx/>
              <a:buNone/>
              <a:defRPr spc="0" sz="1900">
                <a:solidFill>
                  <a:srgbClr val="000000"/>
                </a:solidFill>
                <a:latin typeface="+mn-lt"/>
                <a:ea typeface="+mn-ea"/>
                <a:cs typeface="+mn-cs"/>
                <a:sym typeface="Futura"/>
              </a:defRPr>
            </a:pPr>
          </a:p>
          <a:p>
            <a:pPr marL="0" indent="0" defTabSz="355600">
              <a:spcBef>
                <a:spcPts val="0"/>
              </a:spcBef>
              <a:buClrTx/>
              <a:buSzTx/>
              <a:buNone/>
              <a:defRPr spc="0" sz="1900">
                <a:solidFill>
                  <a:srgbClr val="000000"/>
                </a:solidFill>
                <a:latin typeface="Avenir Next"/>
                <a:ea typeface="Avenir Next"/>
                <a:cs typeface="Avenir Next"/>
                <a:sym typeface="Avenir Next"/>
              </a:defRPr>
            </a:pPr>
            <a:r>
              <a:t>Some more examples ;</a:t>
            </a:r>
          </a:p>
          <a:p>
            <a:pPr marL="0" indent="0">
              <a:spcBef>
                <a:spcPts val="0"/>
              </a:spcBef>
              <a:buClrTx/>
              <a:buSzTx/>
              <a:buNone/>
              <a:defRPr spc="0" sz="1600">
                <a:solidFill>
                  <a:srgbClr val="000000"/>
                </a:solidFill>
                <a:latin typeface="Courier New"/>
                <a:ea typeface="Courier New"/>
                <a:cs typeface="Courier New"/>
                <a:sym typeface="Courier New"/>
              </a:defRPr>
            </a:pPr>
            <a:r>
              <a:rPr>
                <a:solidFill>
                  <a:srgbClr val="0000CD"/>
                </a:solidFill>
              </a:rPr>
              <a:t>int</a:t>
            </a:r>
            <a:r>
              <a:t> myNum = </a:t>
            </a:r>
            <a:r>
              <a:rPr>
                <a:solidFill>
                  <a:srgbClr val="FF0000"/>
                </a:solidFill>
              </a:rPr>
              <a:t>5</a:t>
            </a:r>
            <a:r>
              <a:t>;</a:t>
            </a:r>
          </a:p>
          <a:p>
            <a:pPr marL="0" indent="0">
              <a:spcBef>
                <a:spcPts val="0"/>
              </a:spcBef>
              <a:buClrTx/>
              <a:buSzTx/>
              <a:buNone/>
              <a:defRPr spc="0" sz="1600">
                <a:solidFill>
                  <a:srgbClr val="000000"/>
                </a:solidFill>
                <a:latin typeface="Courier New"/>
                <a:ea typeface="Courier New"/>
                <a:cs typeface="Courier New"/>
                <a:sym typeface="Courier New"/>
              </a:defRPr>
            </a:pPr>
            <a:r>
              <a:rPr>
                <a:solidFill>
                  <a:srgbClr val="0000CD"/>
                </a:solidFill>
              </a:rPr>
              <a:t>float</a:t>
            </a:r>
            <a:r>
              <a:t> myFloatNum = 5.99f;</a:t>
            </a:r>
          </a:p>
          <a:p>
            <a:pPr marL="0" indent="0">
              <a:spcBef>
                <a:spcPts val="0"/>
              </a:spcBef>
              <a:buClrTx/>
              <a:buSzTx/>
              <a:buNone/>
              <a:defRPr spc="0" sz="1600">
                <a:solidFill>
                  <a:srgbClr val="000000"/>
                </a:solidFill>
                <a:latin typeface="Courier New"/>
                <a:ea typeface="Courier New"/>
                <a:cs typeface="Courier New"/>
                <a:sym typeface="Courier New"/>
              </a:defRPr>
            </a:pPr>
            <a:r>
              <a:rPr>
                <a:solidFill>
                  <a:srgbClr val="0000CD"/>
                </a:solidFill>
              </a:rPr>
              <a:t>char</a:t>
            </a:r>
            <a:r>
              <a:t> myLetter = </a:t>
            </a:r>
            <a:r>
              <a:rPr>
                <a:solidFill>
                  <a:srgbClr val="A52A2A"/>
                </a:solidFill>
              </a:rPr>
              <a:t>'D'</a:t>
            </a:r>
            <a:r>
              <a:t>;</a:t>
            </a:r>
          </a:p>
          <a:p>
            <a:pPr marL="0" indent="0">
              <a:spcBef>
                <a:spcPts val="0"/>
              </a:spcBef>
              <a:buClrTx/>
              <a:buSzTx/>
              <a:buNone/>
              <a:defRPr spc="0" sz="1600">
                <a:solidFill>
                  <a:srgbClr val="000000"/>
                </a:solidFill>
                <a:latin typeface="Courier New"/>
                <a:ea typeface="Courier New"/>
                <a:cs typeface="Courier New"/>
                <a:sym typeface="Courier New"/>
              </a:defRPr>
            </a:pPr>
            <a:r>
              <a:rPr>
                <a:solidFill>
                  <a:srgbClr val="0000CD"/>
                </a:solidFill>
              </a:rPr>
              <a:t>boolean</a:t>
            </a:r>
            <a:r>
              <a:t> myBool = </a:t>
            </a:r>
            <a:r>
              <a:rPr>
                <a:solidFill>
                  <a:srgbClr val="0000CD"/>
                </a:solidFill>
              </a:rPr>
              <a:t>true</a:t>
            </a:r>
            <a:r>
              <a:t>;</a:t>
            </a:r>
          </a:p>
          <a:p>
            <a:pPr marL="0" indent="0">
              <a:spcBef>
                <a:spcPts val="0"/>
              </a:spcBef>
              <a:buClrTx/>
              <a:buSzTx/>
              <a:buNone/>
              <a:defRPr spc="0" sz="1600">
                <a:solidFill>
                  <a:srgbClr val="000000"/>
                </a:solidFill>
                <a:latin typeface="Courier New"/>
                <a:ea typeface="Courier New"/>
                <a:cs typeface="Courier New"/>
                <a:sym typeface="Courier New"/>
              </a:defRPr>
            </a:pPr>
            <a:r>
              <a:rPr>
                <a:solidFill>
                  <a:srgbClr val="0000CD"/>
                </a:solidFill>
              </a:rPr>
              <a:t>String</a:t>
            </a:r>
            <a:r>
              <a:t> myText = </a:t>
            </a:r>
            <a:r>
              <a:rPr>
                <a:solidFill>
                  <a:srgbClr val="A52A2A"/>
                </a:solidFill>
              </a:rPr>
              <a:t>"Hello"</a:t>
            </a:r>
            <a:r>
              <a:t>;</a:t>
            </a:r>
          </a:p>
          <a:p>
            <a:pPr marL="0" indent="0">
              <a:spcBef>
                <a:spcPts val="0"/>
              </a:spcBef>
              <a:buClrTx/>
              <a:buSzTx/>
              <a:buNone/>
              <a:defRPr spc="0" sz="1600">
                <a:solidFill>
                  <a:srgbClr val="000000"/>
                </a:solidFill>
                <a:latin typeface="Courier New"/>
                <a:ea typeface="Courier New"/>
                <a:cs typeface="Courier New"/>
                <a:sym typeface="Courier New"/>
              </a:defRPr>
            </a:pP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9" name="Java Identifiers"/>
          <p:cNvSpPr txBox="1"/>
          <p:nvPr>
            <p:ph type="title"/>
          </p:nvPr>
        </p:nvSpPr>
        <p:spPr>
          <a:prstGeom prst="rect">
            <a:avLst/>
          </a:prstGeom>
        </p:spPr>
        <p:txBody>
          <a:bodyPr/>
          <a:lstStyle>
            <a:lvl1pPr defTabSz="452627">
              <a:defRPr spc="79" sz="3959"/>
            </a:lvl1pPr>
          </a:lstStyle>
          <a:p>
            <a:pPr/>
            <a:r>
              <a:t>Java Identifiers</a:t>
            </a:r>
          </a:p>
        </p:txBody>
      </p:sp>
      <p:sp>
        <p:nvSpPr>
          <p:cNvPr id="190" name="All Java variables must be identified with unique names.…"/>
          <p:cNvSpPr txBox="1"/>
          <p:nvPr>
            <p:ph type="body" idx="1"/>
          </p:nvPr>
        </p:nvSpPr>
        <p:spPr>
          <a:xfrm>
            <a:off x="673100" y="1574849"/>
            <a:ext cx="11658600" cy="7264351"/>
          </a:xfrm>
          <a:prstGeom prst="rect">
            <a:avLst/>
          </a:prstGeom>
        </p:spPr>
        <p:txBody>
          <a:bodyPr/>
          <a:lstStyle/>
          <a:p>
            <a:pPr marL="0" indent="0">
              <a:spcBef>
                <a:spcPts val="2800"/>
              </a:spcBef>
              <a:buClrTx/>
              <a:buSzTx/>
              <a:buNone/>
              <a:defRPr spc="36" sz="1800"/>
            </a:pPr>
            <a:r>
              <a:t>All Java variables must be identified with unique names.</a:t>
            </a:r>
          </a:p>
          <a:p>
            <a:pPr marL="0" indent="0">
              <a:spcBef>
                <a:spcPts val="2800"/>
              </a:spcBef>
              <a:buClrTx/>
              <a:buSzTx/>
              <a:buNone/>
              <a:defRPr spc="36" sz="1800"/>
            </a:pPr>
            <a:r>
              <a:t>These unique names are called identifiers.</a:t>
            </a:r>
          </a:p>
          <a:p>
            <a:pPr marL="0" indent="0">
              <a:spcBef>
                <a:spcPts val="2800"/>
              </a:spcBef>
              <a:buClrTx/>
              <a:buSzTx/>
              <a:buNone/>
              <a:defRPr spc="36" sz="1800"/>
            </a:pPr>
            <a:r>
              <a:t>Identifiers can be short names (like x and y) or more descriptive names (age, sum, totalVolume).</a:t>
            </a:r>
          </a:p>
          <a:p>
            <a:pPr marL="0" indent="0">
              <a:spcBef>
                <a:spcPts val="2800"/>
              </a:spcBef>
              <a:buClrTx/>
              <a:buSzTx/>
              <a:buNone/>
              <a:defRPr spc="36" sz="1800"/>
            </a:pPr>
            <a:r>
              <a:t>The general rules for constructing names for variables (unique identifiers) are:</a:t>
            </a:r>
          </a:p>
          <a:p>
            <a:pPr marL="260652" indent="-120952">
              <a:spcBef>
                <a:spcPts val="2800"/>
              </a:spcBef>
              <a:buClrTx/>
              <a:buSzPct val="100000"/>
              <a:buFont typeface="Verdana"/>
              <a:defRPr spc="36" sz="1800"/>
            </a:pPr>
            <a:r>
              <a:t>Names can contain letters, digits, underscores, and dollar signs</a:t>
            </a:r>
          </a:p>
          <a:p>
            <a:pPr marL="260652" indent="-120952">
              <a:spcBef>
                <a:spcPts val="2800"/>
              </a:spcBef>
              <a:buClrTx/>
              <a:buSzPct val="100000"/>
              <a:buFont typeface="Verdana"/>
              <a:defRPr spc="36" sz="1800"/>
            </a:pPr>
            <a:r>
              <a:t>Names should begin with a letter</a:t>
            </a:r>
          </a:p>
          <a:p>
            <a:pPr marL="260652" indent="-120952">
              <a:spcBef>
                <a:spcPts val="2800"/>
              </a:spcBef>
              <a:buClrTx/>
              <a:buSzPct val="100000"/>
              <a:buFont typeface="Verdana"/>
              <a:defRPr spc="36" sz="1800"/>
            </a:pPr>
            <a:r>
              <a:t>Names can also begin with $ and _ (but we will not use it in this tutorial)</a:t>
            </a:r>
          </a:p>
          <a:p>
            <a:pPr marL="260652" indent="-120952">
              <a:spcBef>
                <a:spcPts val="2800"/>
              </a:spcBef>
              <a:buClrTx/>
              <a:buSzPct val="100000"/>
              <a:buFont typeface="Verdana"/>
              <a:defRPr spc="36" sz="1800"/>
            </a:pPr>
            <a:r>
              <a:t>Names are case sensitive ("myVar" and "myvar" are different variables)</a:t>
            </a:r>
          </a:p>
          <a:p>
            <a:pPr marL="260652" indent="-120952">
              <a:spcBef>
                <a:spcPts val="2800"/>
              </a:spcBef>
              <a:buClrTx/>
              <a:buSzPct val="100000"/>
              <a:buFont typeface="Verdana"/>
              <a:defRPr spc="36" sz="1800"/>
            </a:pPr>
            <a:r>
              <a:t>Names should start with a lowercase letter and it cannot contain whitespace</a:t>
            </a:r>
          </a:p>
          <a:p>
            <a:pPr marL="260652" indent="-120952">
              <a:spcBef>
                <a:spcPts val="2800"/>
              </a:spcBef>
              <a:buClrTx/>
              <a:buSzPct val="100000"/>
              <a:buFont typeface="Verdana"/>
              <a:defRPr spc="36" sz="1800"/>
            </a:pPr>
            <a:r>
              <a:t>Reserved words (like Java keywords, such as </a:t>
            </a:r>
            <a:r>
              <a:rPr>
                <a:solidFill>
                  <a:srgbClr val="DC143C"/>
                </a:solidFill>
              </a:rPr>
              <a:t>int</a:t>
            </a:r>
            <a:r>
              <a:t> or </a:t>
            </a:r>
            <a:r>
              <a:rPr>
                <a:solidFill>
                  <a:srgbClr val="DC143C"/>
                </a:solidFill>
              </a:rPr>
              <a:t>String</a:t>
            </a:r>
            <a:r>
              <a:t>) cannot be used as names</a:t>
            </a:r>
          </a:p>
        </p:txBody>
      </p:sp>
    </p:spTree>
  </p:cSld>
  <p:clrMapOvr>
    <a:masterClrMapping/>
  </p:clrMapOvr>
  <p:transition xmlns:p14="http://schemas.microsoft.com/office/powerpoint/2010/main" spd="med" advClick="1"/>
</p:sld>
</file>

<file path=ppt/theme/_rels/theme1.xml.rels><?xml version="1.0" encoding="UTF-8"?>
<Relationships xmlns="http://schemas.openxmlformats.org/package/2006/relationships"><Relationship Id="rId1" Type="http://schemas.openxmlformats.org/officeDocument/2006/relationships/image" Target="../media/image1.png"/></Relationships>

</file>

<file path=ppt/theme/_rels/theme2.xml.rels><?xml version="1.0" encoding="UTF-8"?>
<Relationships xmlns="http://schemas.openxmlformats.org/package/2006/relationships"><Relationship Id="rId1" Type="http://schemas.openxmlformats.org/officeDocument/2006/relationships/image" Target="../media/image2.png"/></Relationships>

</file>

<file path=ppt/theme/theme1.xml><?xml version="1.0" encoding="utf-8"?>
<a:theme xmlns:a="http://schemas.openxmlformats.org/drawingml/2006/main" xmlns:r="http://schemas.openxmlformats.org/officeDocument/2006/relationships" name="New_Template8">
  <a:themeElements>
    <a:clrScheme name="New_Template8">
      <a:dk1>
        <a:srgbClr val="5B5854"/>
      </a:dk1>
      <a:lt1>
        <a:srgbClr val="072B5B"/>
      </a:lt1>
      <a:dk2>
        <a:srgbClr val="5B5854"/>
      </a:dk2>
      <a:lt2>
        <a:srgbClr val="C9C3BA"/>
      </a:lt2>
      <a:accent1>
        <a:srgbClr val="708CA5"/>
      </a:accent1>
      <a:accent2>
        <a:srgbClr val="80A7A7"/>
      </a:accent2>
      <a:accent3>
        <a:srgbClr val="98A66D"/>
      </a:accent3>
      <a:accent4>
        <a:srgbClr val="CF9E5B"/>
      </a:accent4>
      <a:accent5>
        <a:srgbClr val="C87C6D"/>
      </a:accent5>
      <a:accent6>
        <a:srgbClr val="837B9A"/>
      </a:accent6>
      <a:hlink>
        <a:srgbClr val="0000FF"/>
      </a:hlink>
      <a:folHlink>
        <a:srgbClr val="FF00FF"/>
      </a:folHlink>
    </a:clrScheme>
    <a:fontScheme name="New_Template8">
      <a:majorFont>
        <a:latin typeface="Futura"/>
        <a:ea typeface="Futura"/>
        <a:cs typeface="Futura"/>
      </a:majorFont>
      <a:minorFont>
        <a:latin typeface="Futura"/>
        <a:ea typeface="Futura"/>
        <a:cs typeface="Futura"/>
      </a:minorFont>
    </a:fontScheme>
    <a:fmtScheme name="New_Template8">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457200" rtl="0" fontAlgn="auto" latinLnBrk="0" hangingPunct="0">
          <a:lnSpc>
            <a:spcPct val="100000"/>
          </a:lnSpc>
          <a:spcBef>
            <a:spcPts val="0"/>
          </a:spcBef>
          <a:spcAft>
            <a:spcPts val="0"/>
          </a:spcAft>
          <a:buClrTx/>
          <a:buSzTx/>
          <a:buFontTx/>
          <a:buNone/>
          <a:tabLst/>
          <a:defRPr b="0" baseline="0" cap="all" i="0" spc="32" strike="noStrike" sz="1600" u="none" kumimoji="0" normalizeH="0">
            <a:ln>
              <a:noFill/>
            </a:ln>
            <a:solidFill>
              <a:srgbClr val="FFFFFF"/>
            </a:solidFill>
            <a:effectLst/>
            <a:uFillTx/>
            <a:latin typeface="+mn-lt"/>
            <a:ea typeface="+mn-ea"/>
            <a:cs typeface="+mn-cs"/>
            <a:sym typeface="Futur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5">
              <a:alpha val="75000"/>
            </a:schemeClr>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t" upright="0">
        <a:spAutoFit/>
      </a:bodyPr>
      <a:lstStyle>
        <a:defPPr marL="0" marR="0" indent="0" algn="ctr" defTabSz="457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B5854"/>
            </a:solidFill>
            <a:effectLst/>
            <a:uFillTx/>
            <a:latin typeface="Avenir Medium"/>
            <a:ea typeface="Avenir Medium"/>
            <a:cs typeface="Avenir Medium"/>
            <a:sym typeface="Avenir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New_Template8">
  <a:themeElements>
    <a:clrScheme name="New_Template8">
      <a:dk1>
        <a:srgbClr val="000000"/>
      </a:dk1>
      <a:lt1>
        <a:srgbClr val="FFFFFF"/>
      </a:lt1>
      <a:dk2>
        <a:srgbClr val="5B5854"/>
      </a:dk2>
      <a:lt2>
        <a:srgbClr val="C9C3BA"/>
      </a:lt2>
      <a:accent1>
        <a:srgbClr val="708CA5"/>
      </a:accent1>
      <a:accent2>
        <a:srgbClr val="80A7A7"/>
      </a:accent2>
      <a:accent3>
        <a:srgbClr val="98A66D"/>
      </a:accent3>
      <a:accent4>
        <a:srgbClr val="CF9E5B"/>
      </a:accent4>
      <a:accent5>
        <a:srgbClr val="C87C6D"/>
      </a:accent5>
      <a:accent6>
        <a:srgbClr val="837B9A"/>
      </a:accent6>
      <a:hlink>
        <a:srgbClr val="0000FF"/>
      </a:hlink>
      <a:folHlink>
        <a:srgbClr val="FF00FF"/>
      </a:folHlink>
    </a:clrScheme>
    <a:fontScheme name="New_Template8">
      <a:majorFont>
        <a:latin typeface="Futura"/>
        <a:ea typeface="Futura"/>
        <a:cs typeface="Futura"/>
      </a:majorFont>
      <a:minorFont>
        <a:latin typeface="Futura"/>
        <a:ea typeface="Futura"/>
        <a:cs typeface="Futura"/>
      </a:minorFont>
    </a:fontScheme>
    <a:fmtScheme name="New_Template8">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457200" rtl="0" fontAlgn="auto" latinLnBrk="0" hangingPunct="0">
          <a:lnSpc>
            <a:spcPct val="100000"/>
          </a:lnSpc>
          <a:spcBef>
            <a:spcPts val="0"/>
          </a:spcBef>
          <a:spcAft>
            <a:spcPts val="0"/>
          </a:spcAft>
          <a:buClrTx/>
          <a:buSzTx/>
          <a:buFontTx/>
          <a:buNone/>
          <a:tabLst/>
          <a:defRPr b="0" baseline="0" cap="all" i="0" spc="32" strike="noStrike" sz="1600" u="none" kumimoji="0" normalizeH="0">
            <a:ln>
              <a:noFill/>
            </a:ln>
            <a:solidFill>
              <a:srgbClr val="FFFFFF"/>
            </a:solidFill>
            <a:effectLst/>
            <a:uFillTx/>
            <a:latin typeface="+mn-lt"/>
            <a:ea typeface="+mn-ea"/>
            <a:cs typeface="+mn-cs"/>
            <a:sym typeface="Futur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5">
              <a:alpha val="75000"/>
            </a:schemeClr>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t" upright="0">
        <a:spAutoFit/>
      </a:bodyPr>
      <a:lstStyle>
        <a:defPPr marL="0" marR="0" indent="0" algn="ctr" defTabSz="457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B5854"/>
            </a:solidFill>
            <a:effectLst/>
            <a:uFillTx/>
            <a:latin typeface="Avenir Medium"/>
            <a:ea typeface="Avenir Medium"/>
            <a:cs typeface="Avenir Medium"/>
            <a:sym typeface="Avenir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